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7" r:id="rId3"/>
    <p:sldMasterId id="2147483669" r:id="rId4"/>
    <p:sldMasterId id="2147483681" r:id="rId5"/>
    <p:sldMasterId id="2147483694" r:id="rId6"/>
  </p:sldMasterIdLst>
  <p:notesMasterIdLst>
    <p:notesMasterId r:id="rId8"/>
  </p:notesMasterIdLst>
  <p:sldIdLst>
    <p:sldId id="532" r:id="rId7"/>
    <p:sldId id="2824" r:id="rId9"/>
    <p:sldId id="257" r:id="rId10"/>
    <p:sldId id="2900" r:id="rId11"/>
    <p:sldId id="2876" r:id="rId12"/>
    <p:sldId id="2877" r:id="rId13"/>
    <p:sldId id="258" r:id="rId14"/>
    <p:sldId id="2887" r:id="rId15"/>
    <p:sldId id="2506" r:id="rId16"/>
    <p:sldId id="2507" r:id="rId17"/>
    <p:sldId id="2773" r:id="rId18"/>
    <p:sldId id="2774" r:id="rId19"/>
    <p:sldId id="2775" r:id="rId20"/>
    <p:sldId id="2896" r:id="rId21"/>
    <p:sldId id="2886" r:id="rId22"/>
    <p:sldId id="2777" r:id="rId23"/>
    <p:sldId id="2897"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作者" initials="作"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DEC3"/>
    <a:srgbClr val="EDC17E"/>
    <a:srgbClr val="785484"/>
    <a:srgbClr val="1DB7C2"/>
    <a:srgbClr val="999999"/>
    <a:srgbClr val="014A92"/>
    <a:srgbClr val="C29103"/>
    <a:srgbClr val="B6182D"/>
    <a:srgbClr val="A71E36"/>
    <a:srgbClr val="5613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2.xml"/><Relationship Id="rId8" Type="http://schemas.openxmlformats.org/officeDocument/2006/relationships/notesMaster" Target="notesMasters/notesMaster1.xml"/><Relationship Id="rId7" Type="http://schemas.openxmlformats.org/officeDocument/2006/relationships/slide" Target="slides/slide1.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 Type="http://schemas.openxmlformats.org/officeDocument/2006/relationships/slideMaster" Target="slideMasters/slideMaster2.xml"/><Relationship Id="rId28" Type="http://schemas.openxmlformats.org/officeDocument/2006/relationships/commentAuthors" Target="commentAuthors.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17.xml"/><Relationship Id="rId23" Type="http://schemas.openxmlformats.org/officeDocument/2006/relationships/slide" Target="slides/slide16.xml"/><Relationship Id="rId22" Type="http://schemas.openxmlformats.org/officeDocument/2006/relationships/slide" Target="slides/slide15.xml"/><Relationship Id="rId21" Type="http://schemas.openxmlformats.org/officeDocument/2006/relationships/slide" Target="slides/slide14.xml"/><Relationship Id="rId20" Type="http://schemas.openxmlformats.org/officeDocument/2006/relationships/slide" Target="slides/slide13.xml"/><Relationship Id="rId2" Type="http://schemas.openxmlformats.org/officeDocument/2006/relationships/theme" Target="theme/theme1.xml"/><Relationship Id="rId19" Type="http://schemas.openxmlformats.org/officeDocument/2006/relationships/slide" Target="slides/slide12.xml"/><Relationship Id="rId18" Type="http://schemas.openxmlformats.org/officeDocument/2006/relationships/slide" Target="slides/slide11.xml"/><Relationship Id="rId17" Type="http://schemas.openxmlformats.org/officeDocument/2006/relationships/slide" Target="slides/slide10.xml"/><Relationship Id="rId16" Type="http://schemas.openxmlformats.org/officeDocument/2006/relationships/slide" Target="slides/slide9.xml"/><Relationship Id="rId15" Type="http://schemas.openxmlformats.org/officeDocument/2006/relationships/slide" Target="slides/slide8.xml"/><Relationship Id="rId14" Type="http://schemas.openxmlformats.org/officeDocument/2006/relationships/slide" Target="slides/slide7.xml"/><Relationship Id="rId13" Type="http://schemas.openxmlformats.org/officeDocument/2006/relationships/slide" Target="slides/slide6.xml"/><Relationship Id="rId12" Type="http://schemas.openxmlformats.org/officeDocument/2006/relationships/slide" Target="slides/slide5.xml"/><Relationship Id="rId11" Type="http://schemas.openxmlformats.org/officeDocument/2006/relationships/slide" Target="slides/slide4.xml"/><Relationship Id="rId10" Type="http://schemas.openxmlformats.org/officeDocument/2006/relationships/slide" Target="slides/slide3.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wdp>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1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51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fontAlgn="base">
              <a:spcBef>
                <a:spcPct val="0"/>
              </a:spcBef>
              <a:spcAft>
                <a:spcPct val="0"/>
              </a:spcAft>
            </a:pPr>
            <a:fld id="{2E4A2324-2509-442C-8F5A-7FC0CA9D8E00}" type="slidenum">
              <a:rPr lang="zh-CN" altLang="en-US" sz="1200">
                <a:latin typeface="Calibri" panose="020F0502020204030204" charset="0"/>
                <a:ea typeface="宋体" panose="02010600030101010101" pitchFamily="2" charset="-122"/>
              </a:rPr>
            </a:fld>
            <a:endParaRPr lang="zh-CN" altLang="en-US" sz="1200">
              <a:latin typeface="Calibri" panose="020F0502020204030204" charset="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5" Type="http://schemas.openxmlformats.org/officeDocument/2006/relationships/tags" Target="../tags/tag14.xml"/><Relationship Id="rId14" Type="http://schemas.openxmlformats.org/officeDocument/2006/relationships/tags" Target="../tags/tag13.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7" Type="http://schemas.openxmlformats.org/officeDocument/2006/relationships/tags" Target="../tags/tag31.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39.xml"/><Relationship Id="rId8" Type="http://schemas.openxmlformats.org/officeDocument/2006/relationships/tags" Target="../tags/tag38.xml"/><Relationship Id="rId7" Type="http://schemas.openxmlformats.org/officeDocument/2006/relationships/tags" Target="../tags/tag37.xml"/><Relationship Id="rId6" Type="http://schemas.openxmlformats.org/officeDocument/2006/relationships/tags" Target="../tags/tag36.xml"/><Relationship Id="rId5" Type="http://schemas.openxmlformats.org/officeDocument/2006/relationships/tags" Target="../tags/tag35.xml"/><Relationship Id="rId4" Type="http://schemas.openxmlformats.org/officeDocument/2006/relationships/tags" Target="../tags/tag34.xml"/><Relationship Id="rId3" Type="http://schemas.openxmlformats.org/officeDocument/2006/relationships/tags" Target="../tags/tag33.xml"/><Relationship Id="rId2" Type="http://schemas.openxmlformats.org/officeDocument/2006/relationships/tags" Target="../tags/tag32.xml"/><Relationship Id="rId10" Type="http://schemas.openxmlformats.org/officeDocument/2006/relationships/tags" Target="../tags/tag40.xml"/><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8" Type="http://schemas.openxmlformats.org/officeDocument/2006/relationships/tags" Target="../tags/tag54.xml"/><Relationship Id="rId7" Type="http://schemas.openxmlformats.org/officeDocument/2006/relationships/tags" Target="../tags/tag53.xml"/><Relationship Id="rId6" Type="http://schemas.openxmlformats.org/officeDocument/2006/relationships/tags" Target="../tags/tag52.xml"/><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6" Type="http://schemas.openxmlformats.org/officeDocument/2006/relationships/tags" Target="../tags/tag64.xml"/><Relationship Id="rId5" Type="http://schemas.openxmlformats.org/officeDocument/2006/relationships/tags" Target="../tags/tag63.xml"/><Relationship Id="rId4" Type="http://schemas.openxmlformats.org/officeDocument/2006/relationships/tags" Target="../tags/tag62.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9" Type="http://schemas.openxmlformats.org/officeDocument/2006/relationships/tags" Target="../tags/tag72.xml"/><Relationship Id="rId8" Type="http://schemas.openxmlformats.org/officeDocument/2006/relationships/tags" Target="../tags/tag71.xml"/><Relationship Id="rId7" Type="http://schemas.openxmlformats.org/officeDocument/2006/relationships/tags" Target="../tags/tag70.xml"/><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tags" Target="../tags/tag65.xml"/><Relationship Id="rId15" Type="http://schemas.openxmlformats.org/officeDocument/2006/relationships/tags" Target="../tags/tag78.xml"/><Relationship Id="rId14" Type="http://schemas.openxmlformats.org/officeDocument/2006/relationships/tags" Target="../tags/tag77.xml"/><Relationship Id="rId13" Type="http://schemas.openxmlformats.org/officeDocument/2006/relationships/tags" Target="../tags/tag76.xml"/><Relationship Id="rId12" Type="http://schemas.openxmlformats.org/officeDocument/2006/relationships/tags" Target="../tags/tag75.xml"/><Relationship Id="rId11" Type="http://schemas.openxmlformats.org/officeDocument/2006/relationships/tags" Target="../tags/tag74.xml"/><Relationship Id="rId10" Type="http://schemas.openxmlformats.org/officeDocument/2006/relationships/tags" Target="../tags/tag73.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9" Type="http://schemas.openxmlformats.org/officeDocument/2006/relationships/tags" Target="../tags/tag93.xml"/><Relationship Id="rId8" Type="http://schemas.openxmlformats.org/officeDocument/2006/relationships/tags" Target="../tags/tag92.xml"/><Relationship Id="rId7" Type="http://schemas.openxmlformats.org/officeDocument/2006/relationships/tags" Target="../tags/tag91.xml"/><Relationship Id="rId6" Type="http://schemas.openxmlformats.org/officeDocument/2006/relationships/tags" Target="../tags/tag90.xml"/><Relationship Id="rId5" Type="http://schemas.openxmlformats.org/officeDocument/2006/relationships/tags" Target="../tags/tag89.xml"/><Relationship Id="rId4" Type="http://schemas.openxmlformats.org/officeDocument/2006/relationships/tags" Target="../tags/tag88.xml"/><Relationship Id="rId3" Type="http://schemas.openxmlformats.org/officeDocument/2006/relationships/tags" Target="../tags/tag87.xml"/><Relationship Id="rId2" Type="http://schemas.openxmlformats.org/officeDocument/2006/relationships/tags" Target="../tags/tag86.xml"/><Relationship Id="rId14" Type="http://schemas.openxmlformats.org/officeDocument/2006/relationships/tags" Target="../tags/tag98.xml"/><Relationship Id="rId13" Type="http://schemas.openxmlformats.org/officeDocument/2006/relationships/tags" Target="../tags/tag97.xml"/><Relationship Id="rId12" Type="http://schemas.openxmlformats.org/officeDocument/2006/relationships/tags" Target="../tags/tag96.xml"/><Relationship Id="rId11" Type="http://schemas.openxmlformats.org/officeDocument/2006/relationships/tags" Target="../tags/tag95.xml"/><Relationship Id="rId10" Type="http://schemas.openxmlformats.org/officeDocument/2006/relationships/tags" Target="../tags/tag94.xml"/><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8" Type="http://schemas.openxmlformats.org/officeDocument/2006/relationships/tags" Target="../tags/tag105.xml"/><Relationship Id="rId7" Type="http://schemas.openxmlformats.org/officeDocument/2006/relationships/tags" Target="../tags/tag104.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8" Type="http://schemas.openxmlformats.org/officeDocument/2006/relationships/tags" Target="../tags/tag112.xml"/><Relationship Id="rId7" Type="http://schemas.openxmlformats.org/officeDocument/2006/relationships/tags" Target="../tags/tag111.xml"/><Relationship Id="rId6" Type="http://schemas.openxmlformats.org/officeDocument/2006/relationships/tags" Target="../tags/tag110.xml"/><Relationship Id="rId5" Type="http://schemas.openxmlformats.org/officeDocument/2006/relationships/tags" Target="../tags/tag109.xml"/><Relationship Id="rId4" Type="http://schemas.openxmlformats.org/officeDocument/2006/relationships/tags" Target="../tags/tag108.xml"/><Relationship Id="rId3" Type="http://schemas.openxmlformats.org/officeDocument/2006/relationships/tags" Target="../tags/tag107.xml"/><Relationship Id="rId2" Type="http://schemas.openxmlformats.org/officeDocument/2006/relationships/tags" Target="../tags/tag106.xml"/><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9" Type="http://schemas.openxmlformats.org/officeDocument/2006/relationships/tags" Target="../tags/tag120.xml"/><Relationship Id="rId8" Type="http://schemas.openxmlformats.org/officeDocument/2006/relationships/tags" Target="../tags/tag119.xml"/><Relationship Id="rId7" Type="http://schemas.openxmlformats.org/officeDocument/2006/relationships/tags" Target="../tags/tag118.xml"/><Relationship Id="rId6" Type="http://schemas.openxmlformats.org/officeDocument/2006/relationships/tags" Target="../tags/tag117.xml"/><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9" Type="http://schemas.openxmlformats.org/officeDocument/2006/relationships/tags" Target="../tags/tag128.xml"/><Relationship Id="rId8" Type="http://schemas.openxmlformats.org/officeDocument/2006/relationships/tags" Target="../tags/tag127.xml"/><Relationship Id="rId7" Type="http://schemas.openxmlformats.org/officeDocument/2006/relationships/tags" Target="../tags/tag126.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tags" Target="../tags/tag121.xml"/><Relationship Id="rId11" Type="http://schemas.openxmlformats.org/officeDocument/2006/relationships/tags" Target="../tags/tag130.xml"/><Relationship Id="rId10" Type="http://schemas.openxmlformats.org/officeDocument/2006/relationships/tags" Target="../tags/tag129.xml"/><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5" Type="http://schemas.openxmlformats.org/officeDocument/2006/relationships/tags" Target="../tags/tag134.xml"/><Relationship Id="rId4" Type="http://schemas.openxmlformats.org/officeDocument/2006/relationships/tags" Target="../tags/tag133.xml"/><Relationship Id="rId3" Type="http://schemas.openxmlformats.org/officeDocument/2006/relationships/tags" Target="../tags/tag132.xml"/><Relationship Id="rId2" Type="http://schemas.openxmlformats.org/officeDocument/2006/relationships/tags" Target="../tags/tag131.xml"/><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4" Type="http://schemas.openxmlformats.org/officeDocument/2006/relationships/tags" Target="../tags/tag137.xml"/><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9" Type="http://schemas.openxmlformats.org/officeDocument/2006/relationships/tags" Target="../tags/tag145.xml"/><Relationship Id="rId8" Type="http://schemas.openxmlformats.org/officeDocument/2006/relationships/tags" Target="../tags/tag144.xml"/><Relationship Id="rId7" Type="http://schemas.openxmlformats.org/officeDocument/2006/relationships/tags" Target="../tags/tag143.xml"/><Relationship Id="rId6" Type="http://schemas.openxmlformats.org/officeDocument/2006/relationships/tags" Target="../tags/tag142.xml"/><Relationship Id="rId5" Type="http://schemas.openxmlformats.org/officeDocument/2006/relationships/tags" Target="../tags/tag141.xml"/><Relationship Id="rId4" Type="http://schemas.openxmlformats.org/officeDocument/2006/relationships/tags" Target="../tags/tag140.xml"/><Relationship Id="rId3" Type="http://schemas.openxmlformats.org/officeDocument/2006/relationships/tags" Target="../tags/tag139.xml"/><Relationship Id="rId2" Type="http://schemas.openxmlformats.org/officeDocument/2006/relationships/tags" Target="../tags/tag138.xml"/><Relationship Id="rId10" Type="http://schemas.openxmlformats.org/officeDocument/2006/relationships/tags" Target="../tags/tag146.xml"/><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6" Type="http://schemas.openxmlformats.org/officeDocument/2006/relationships/tags" Target="../tags/tag151.xml"/><Relationship Id="rId5" Type="http://schemas.openxmlformats.org/officeDocument/2006/relationships/tags" Target="../tags/tag150.xml"/><Relationship Id="rId4" Type="http://schemas.openxmlformats.org/officeDocument/2006/relationships/tags" Target="../tags/tag149.xml"/><Relationship Id="rId3" Type="http://schemas.openxmlformats.org/officeDocument/2006/relationships/tags" Target="../tags/tag148.xml"/><Relationship Id="rId2" Type="http://schemas.openxmlformats.org/officeDocument/2006/relationships/tags" Target="../tags/tag147.xml"/><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6" Type="http://schemas.openxmlformats.org/officeDocument/2006/relationships/tags" Target="../tags/tag156.xml"/><Relationship Id="rId5" Type="http://schemas.openxmlformats.org/officeDocument/2006/relationships/tags" Target="../tags/tag155.xml"/><Relationship Id="rId4" Type="http://schemas.openxmlformats.org/officeDocument/2006/relationships/tags" Target="../tags/tag154.xml"/><Relationship Id="rId3" Type="http://schemas.openxmlformats.org/officeDocument/2006/relationships/tags" Target="../tags/tag153.xml"/><Relationship Id="rId2" Type="http://schemas.openxmlformats.org/officeDocument/2006/relationships/tags" Target="../tags/tag152.xm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9" Type="http://schemas.openxmlformats.org/officeDocument/2006/relationships/tags" Target="../tags/tag164.xml"/><Relationship Id="rId8" Type="http://schemas.openxmlformats.org/officeDocument/2006/relationships/tags" Target="../tags/tag163.xml"/><Relationship Id="rId7" Type="http://schemas.openxmlformats.org/officeDocument/2006/relationships/tags" Target="../tags/tag162.xml"/><Relationship Id="rId6" Type="http://schemas.openxmlformats.org/officeDocument/2006/relationships/tags" Target="../tags/tag161.xml"/><Relationship Id="rId5" Type="http://schemas.openxmlformats.org/officeDocument/2006/relationships/tags" Target="../tags/tag160.xml"/><Relationship Id="rId4" Type="http://schemas.openxmlformats.org/officeDocument/2006/relationships/tags" Target="../tags/tag159.xml"/><Relationship Id="rId3" Type="http://schemas.openxmlformats.org/officeDocument/2006/relationships/tags" Target="../tags/tag158.xml"/><Relationship Id="rId2" Type="http://schemas.openxmlformats.org/officeDocument/2006/relationships/tags" Target="../tags/tag157.xml"/><Relationship Id="rId14" Type="http://schemas.openxmlformats.org/officeDocument/2006/relationships/tags" Target="../tags/tag169.xml"/><Relationship Id="rId13" Type="http://schemas.openxmlformats.org/officeDocument/2006/relationships/tags" Target="../tags/tag168.xml"/><Relationship Id="rId12" Type="http://schemas.openxmlformats.org/officeDocument/2006/relationships/tags" Target="../tags/tag167.xml"/><Relationship Id="rId11" Type="http://schemas.openxmlformats.org/officeDocument/2006/relationships/tags" Target="../tags/tag166.xml"/><Relationship Id="rId10" Type="http://schemas.openxmlformats.org/officeDocument/2006/relationships/tags" Target="../tags/tag165.xml"/><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4" Type="http://schemas.openxmlformats.org/officeDocument/2006/relationships/tags" Target="../tags/tag178.xml"/><Relationship Id="rId3" Type="http://schemas.openxmlformats.org/officeDocument/2006/relationships/tags" Target="../tags/tag177.xml"/><Relationship Id="rId2" Type="http://schemas.openxmlformats.org/officeDocument/2006/relationships/tags" Target="../tags/tag176.xml"/><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669882" y="2308881"/>
            <a:ext cx="10852237" cy="899167"/>
          </a:xfrm>
        </p:spPr>
        <p:txBody>
          <a:bodyPr lIns="101600" tIns="38100" rIns="25400" bIns="38100" anchor="t" anchorCtr="0">
            <a:noAutofit/>
          </a:bodyPr>
          <a:lstStyle>
            <a:lvl1pPr algn="ctr">
              <a:defRPr sz="5400" b="0" spc="600">
                <a:effectLst/>
                <a:latin typeface="+mn-ea"/>
                <a:ea typeface="+mn-ea"/>
              </a:defRPr>
            </a:lvl1pPr>
          </a:lstStyle>
          <a:p>
            <a:r>
              <a:rPr lang="zh-CN" altLang="en-US" dirty="0"/>
              <a:t>单击此处编辑标题</a:t>
            </a:r>
            <a:endParaRPr lang="zh-CN" altLang="en-US" dirty="0"/>
          </a:p>
        </p:txBody>
      </p:sp>
      <p:sp>
        <p:nvSpPr>
          <p:cNvPr id="3" name="副标题 2"/>
          <p:cNvSpPr>
            <a:spLocks noGrp="1"/>
          </p:cNvSpPr>
          <p:nvPr>
            <p:ph type="subTitle" idx="1" hasCustomPrompt="1"/>
          </p:nvPr>
        </p:nvSpPr>
        <p:spPr>
          <a:xfrm>
            <a:off x="669925" y="3565525"/>
            <a:ext cx="10852150" cy="801370"/>
          </a:xfrm>
        </p:spPr>
        <p:txBody>
          <a:bodyPr lIns="101600" tIns="38100" rIns="76200" bIns="38100" anchor="ctr" anchorCtr="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文本占位符 6"/>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grpSp>
        <p:nvGrpSpPr>
          <p:cNvPr id="7" name="组合 6"/>
          <p:cNvGrpSpPr/>
          <p:nvPr>
            <p:custDataLst>
              <p:tags r:id="rId2"/>
            </p:custDataLst>
          </p:nvPr>
        </p:nvGrpSpPr>
        <p:grpSpPr>
          <a:xfrm>
            <a:off x="-1" y="1031679"/>
            <a:ext cx="8116065" cy="2216926"/>
            <a:chOff x="-1" y="915565"/>
            <a:chExt cx="8116065" cy="2216926"/>
          </a:xfrm>
        </p:grpSpPr>
        <p:sp>
          <p:nvSpPr>
            <p:cNvPr id="8" name="任意多边形 5"/>
            <p:cNvSpPr/>
            <p:nvPr>
              <p:custDataLst>
                <p:tags r:id="rId3"/>
              </p:custDataLst>
            </p:nvPr>
          </p:nvSpPr>
          <p:spPr>
            <a:xfrm>
              <a:off x="-1" y="2159637"/>
              <a:ext cx="3067051" cy="857353"/>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 name="connsiteX0-345" fmla="*/ 0 w 2873751"/>
                <a:gd name="connsiteY0-346" fmla="*/ 569513 h 910333"/>
                <a:gd name="connsiteX1-347" fmla="*/ 771820 w 2873751"/>
                <a:gd name="connsiteY1-348" fmla="*/ 858080 h 910333"/>
                <a:gd name="connsiteX2-349" fmla="*/ 1603093 w 2873751"/>
                <a:gd name="connsiteY2-350" fmla="*/ 3057 h 910333"/>
                <a:gd name="connsiteX3-351" fmla="*/ 2363113 w 2873751"/>
                <a:gd name="connsiteY3-352" fmla="*/ 561197 h 910333"/>
                <a:gd name="connsiteX4-353" fmla="*/ 2873751 w 2873751"/>
                <a:gd name="connsiteY4-354" fmla="*/ 245657 h 910333"/>
                <a:gd name="connsiteX0-355" fmla="*/ 0 w 2873751"/>
                <a:gd name="connsiteY0-356" fmla="*/ 611015 h 714100"/>
                <a:gd name="connsiteX1-357" fmla="*/ 920071 w 2873751"/>
                <a:gd name="connsiteY1-358" fmla="*/ 99025 h 714100"/>
                <a:gd name="connsiteX2-359" fmla="*/ 1603093 w 2873751"/>
                <a:gd name="connsiteY2-360" fmla="*/ 44559 h 714100"/>
                <a:gd name="connsiteX3-361" fmla="*/ 2363113 w 2873751"/>
                <a:gd name="connsiteY3-362" fmla="*/ 602699 h 714100"/>
                <a:gd name="connsiteX4-363" fmla="*/ 2873751 w 2873751"/>
                <a:gd name="connsiteY4-364" fmla="*/ 287159 h 714100"/>
                <a:gd name="connsiteX0-365" fmla="*/ 0 w 2873751"/>
                <a:gd name="connsiteY0-366" fmla="*/ 512895 h 609777"/>
                <a:gd name="connsiteX1-367" fmla="*/ 920071 w 2873751"/>
                <a:gd name="connsiteY1-368" fmla="*/ 905 h 609777"/>
                <a:gd name="connsiteX2-369" fmla="*/ 1484492 w 2873751"/>
                <a:gd name="connsiteY2-370" fmla="*/ 391192 h 609777"/>
                <a:gd name="connsiteX3-371" fmla="*/ 2363113 w 2873751"/>
                <a:gd name="connsiteY3-372" fmla="*/ 504579 h 609777"/>
                <a:gd name="connsiteX4-373" fmla="*/ 2873751 w 2873751"/>
                <a:gd name="connsiteY4-374" fmla="*/ 189039 h 609777"/>
                <a:gd name="connsiteX0-375" fmla="*/ 0 w 2873751"/>
                <a:gd name="connsiteY0-376" fmla="*/ 512777 h 609659"/>
                <a:gd name="connsiteX1-377" fmla="*/ 920071 w 2873751"/>
                <a:gd name="connsiteY1-378" fmla="*/ 787 h 609659"/>
                <a:gd name="connsiteX2-379" fmla="*/ 1484492 w 2873751"/>
                <a:gd name="connsiteY2-380" fmla="*/ 391074 h 609659"/>
                <a:gd name="connsiteX3-381" fmla="*/ 1977661 w 2873751"/>
                <a:gd name="connsiteY3-382" fmla="*/ 193134 h 609659"/>
                <a:gd name="connsiteX4-383" fmla="*/ 2873751 w 2873751"/>
                <a:gd name="connsiteY4-384" fmla="*/ 188921 h 609659"/>
                <a:gd name="connsiteX0-385" fmla="*/ 0 w 2369697"/>
                <a:gd name="connsiteY0-386" fmla="*/ 512777 h 609659"/>
                <a:gd name="connsiteX1-387" fmla="*/ 920071 w 2369697"/>
                <a:gd name="connsiteY1-388" fmla="*/ 787 h 609659"/>
                <a:gd name="connsiteX2-389" fmla="*/ 1484492 w 2369697"/>
                <a:gd name="connsiteY2-390" fmla="*/ 391074 h 609659"/>
                <a:gd name="connsiteX3-391" fmla="*/ 1977661 w 2369697"/>
                <a:gd name="connsiteY3-392" fmla="*/ 193134 h 609659"/>
                <a:gd name="connsiteX4-393" fmla="*/ 2369697 w 2369697"/>
                <a:gd name="connsiteY4-394" fmla="*/ 292697 h 60965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369697" h="609659">
                  <a:moveTo>
                    <a:pt x="0" y="512777"/>
                  </a:moveTo>
                  <a:cubicBezTo>
                    <a:pt x="227610" y="895756"/>
                    <a:pt x="672656" y="21071"/>
                    <a:pt x="920071" y="787"/>
                  </a:cubicBezTo>
                  <a:cubicBezTo>
                    <a:pt x="1167486" y="-19497"/>
                    <a:pt x="1308227" y="359016"/>
                    <a:pt x="1484492" y="391074"/>
                  </a:cubicBezTo>
                  <a:cubicBezTo>
                    <a:pt x="1660757" y="423132"/>
                    <a:pt x="1830127" y="209530"/>
                    <a:pt x="1977661" y="193134"/>
                  </a:cubicBezTo>
                  <a:cubicBezTo>
                    <a:pt x="2125195" y="176738"/>
                    <a:pt x="2288549" y="390809"/>
                    <a:pt x="2369697" y="292697"/>
                  </a:cubicBezTo>
                </a:path>
              </a:pathLst>
            </a:custGeom>
            <a:noFill/>
            <a:ln w="15875">
              <a:gradFill flip="none" rotWithShape="1">
                <a:gsLst>
                  <a:gs pos="100000">
                    <a:schemeClr val="accent1"/>
                  </a:gs>
                  <a:gs pos="13000">
                    <a:schemeClr val="accent2"/>
                  </a:gs>
                  <a:gs pos="45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6"/>
            <p:cNvSpPr/>
            <p:nvPr>
              <p:custDataLst>
                <p:tags r:id="rId4"/>
              </p:custDataLst>
            </p:nvPr>
          </p:nvSpPr>
          <p:spPr>
            <a:xfrm>
              <a:off x="0" y="1898157"/>
              <a:ext cx="3324348" cy="1234334"/>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 name="connsiteX0-345" fmla="*/ 0 w 2873751"/>
                <a:gd name="connsiteY0-346" fmla="*/ 569513 h 910333"/>
                <a:gd name="connsiteX1-347" fmla="*/ 771820 w 2873751"/>
                <a:gd name="connsiteY1-348" fmla="*/ 858080 h 910333"/>
                <a:gd name="connsiteX2-349" fmla="*/ 1603093 w 2873751"/>
                <a:gd name="connsiteY2-350" fmla="*/ 3057 h 910333"/>
                <a:gd name="connsiteX3-351" fmla="*/ 2363113 w 2873751"/>
                <a:gd name="connsiteY3-352" fmla="*/ 561197 h 910333"/>
                <a:gd name="connsiteX4-353" fmla="*/ 2873751 w 2873751"/>
                <a:gd name="connsiteY4-354" fmla="*/ 245657 h 910333"/>
                <a:gd name="connsiteX0-355" fmla="*/ 0 w 2873751"/>
                <a:gd name="connsiteY0-356" fmla="*/ 611015 h 714100"/>
                <a:gd name="connsiteX1-357" fmla="*/ 920071 w 2873751"/>
                <a:gd name="connsiteY1-358" fmla="*/ 99025 h 714100"/>
                <a:gd name="connsiteX2-359" fmla="*/ 1603093 w 2873751"/>
                <a:gd name="connsiteY2-360" fmla="*/ 44559 h 714100"/>
                <a:gd name="connsiteX3-361" fmla="*/ 2363113 w 2873751"/>
                <a:gd name="connsiteY3-362" fmla="*/ 602699 h 714100"/>
                <a:gd name="connsiteX4-363" fmla="*/ 2873751 w 2873751"/>
                <a:gd name="connsiteY4-364" fmla="*/ 287159 h 714100"/>
                <a:gd name="connsiteX0-365" fmla="*/ 0 w 2873751"/>
                <a:gd name="connsiteY0-366" fmla="*/ 512895 h 609777"/>
                <a:gd name="connsiteX1-367" fmla="*/ 920071 w 2873751"/>
                <a:gd name="connsiteY1-368" fmla="*/ 905 h 609777"/>
                <a:gd name="connsiteX2-369" fmla="*/ 1484492 w 2873751"/>
                <a:gd name="connsiteY2-370" fmla="*/ 391192 h 609777"/>
                <a:gd name="connsiteX3-371" fmla="*/ 2363113 w 2873751"/>
                <a:gd name="connsiteY3-372" fmla="*/ 504579 h 609777"/>
                <a:gd name="connsiteX4-373" fmla="*/ 2873751 w 2873751"/>
                <a:gd name="connsiteY4-374" fmla="*/ 189039 h 609777"/>
                <a:gd name="connsiteX0-375" fmla="*/ 0 w 2873751"/>
                <a:gd name="connsiteY0-376" fmla="*/ 512777 h 609659"/>
                <a:gd name="connsiteX1-377" fmla="*/ 920071 w 2873751"/>
                <a:gd name="connsiteY1-378" fmla="*/ 787 h 609659"/>
                <a:gd name="connsiteX2-379" fmla="*/ 1484492 w 2873751"/>
                <a:gd name="connsiteY2-380" fmla="*/ 391074 h 609659"/>
                <a:gd name="connsiteX3-381" fmla="*/ 1977661 w 2873751"/>
                <a:gd name="connsiteY3-382" fmla="*/ 193134 h 609659"/>
                <a:gd name="connsiteX4-383" fmla="*/ 2873751 w 2873751"/>
                <a:gd name="connsiteY4-384" fmla="*/ 188921 h 609659"/>
                <a:gd name="connsiteX0-385" fmla="*/ 0 w 2369697"/>
                <a:gd name="connsiteY0-386" fmla="*/ 512777 h 609659"/>
                <a:gd name="connsiteX1-387" fmla="*/ 920071 w 2369697"/>
                <a:gd name="connsiteY1-388" fmla="*/ 787 h 609659"/>
                <a:gd name="connsiteX2-389" fmla="*/ 1484492 w 2369697"/>
                <a:gd name="connsiteY2-390" fmla="*/ 391074 h 609659"/>
                <a:gd name="connsiteX3-391" fmla="*/ 1977661 w 2369697"/>
                <a:gd name="connsiteY3-392" fmla="*/ 193134 h 609659"/>
                <a:gd name="connsiteX4-393" fmla="*/ 2369697 w 2369697"/>
                <a:gd name="connsiteY4-394" fmla="*/ 292697 h 609659"/>
                <a:gd name="connsiteX0-395" fmla="*/ 0 w 2369697"/>
                <a:gd name="connsiteY0-396" fmla="*/ 483180 h 582646"/>
                <a:gd name="connsiteX1-397" fmla="*/ 445667 w 2369697"/>
                <a:gd name="connsiteY1-398" fmla="*/ 840 h 582646"/>
                <a:gd name="connsiteX2-399" fmla="*/ 1484492 w 2369697"/>
                <a:gd name="connsiteY2-400" fmla="*/ 361477 h 582646"/>
                <a:gd name="connsiteX3-401" fmla="*/ 1977661 w 2369697"/>
                <a:gd name="connsiteY3-402" fmla="*/ 163537 h 582646"/>
                <a:gd name="connsiteX4-403" fmla="*/ 2369697 w 2369697"/>
                <a:gd name="connsiteY4-404" fmla="*/ 263100 h 582646"/>
                <a:gd name="connsiteX0-405" fmla="*/ 0 w 2369697"/>
                <a:gd name="connsiteY0-406" fmla="*/ 485488 h 868689"/>
                <a:gd name="connsiteX1-407" fmla="*/ 445667 w 2369697"/>
                <a:gd name="connsiteY1-408" fmla="*/ 3148 h 868689"/>
                <a:gd name="connsiteX2-409" fmla="*/ 1395542 w 2369697"/>
                <a:gd name="connsiteY2-410" fmla="*/ 867839 h 868689"/>
                <a:gd name="connsiteX3-411" fmla="*/ 1977661 w 2369697"/>
                <a:gd name="connsiteY3-412" fmla="*/ 165845 h 868689"/>
                <a:gd name="connsiteX4-413" fmla="*/ 2369697 w 2369697"/>
                <a:gd name="connsiteY4-414" fmla="*/ 265408 h 868689"/>
                <a:gd name="connsiteX0-415" fmla="*/ 0 w 2369697"/>
                <a:gd name="connsiteY0-416" fmla="*/ 485488 h 878833"/>
                <a:gd name="connsiteX1-417" fmla="*/ 445667 w 2369697"/>
                <a:gd name="connsiteY1-418" fmla="*/ 3148 h 878833"/>
                <a:gd name="connsiteX2-419" fmla="*/ 1395542 w 2369697"/>
                <a:gd name="connsiteY2-420" fmla="*/ 867839 h 878833"/>
                <a:gd name="connsiteX3-421" fmla="*/ 1918360 w 2369697"/>
                <a:gd name="connsiteY3-422" fmla="*/ 477172 h 878833"/>
                <a:gd name="connsiteX4-423" fmla="*/ 2369697 w 2369697"/>
                <a:gd name="connsiteY4-424" fmla="*/ 265408 h 878833"/>
                <a:gd name="connsiteX0-425" fmla="*/ 0 w 2325221"/>
                <a:gd name="connsiteY0-426" fmla="*/ 485488 h 877729"/>
                <a:gd name="connsiteX1-427" fmla="*/ 445667 w 2325221"/>
                <a:gd name="connsiteY1-428" fmla="*/ 3148 h 877729"/>
                <a:gd name="connsiteX2-429" fmla="*/ 1395542 w 2325221"/>
                <a:gd name="connsiteY2-430" fmla="*/ 867839 h 877729"/>
                <a:gd name="connsiteX3-431" fmla="*/ 1918360 w 2325221"/>
                <a:gd name="connsiteY3-432" fmla="*/ 477172 h 877729"/>
                <a:gd name="connsiteX4-433" fmla="*/ 2325221 w 2325221"/>
                <a:gd name="connsiteY4-434" fmla="*/ 561910 h 8777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325221" h="877729">
                  <a:moveTo>
                    <a:pt x="0" y="485488"/>
                  </a:moveTo>
                  <a:cubicBezTo>
                    <a:pt x="227610" y="868467"/>
                    <a:pt x="213077" y="-60577"/>
                    <a:pt x="445667" y="3148"/>
                  </a:cubicBezTo>
                  <a:cubicBezTo>
                    <a:pt x="678257" y="66873"/>
                    <a:pt x="1150093" y="788835"/>
                    <a:pt x="1395542" y="867839"/>
                  </a:cubicBezTo>
                  <a:cubicBezTo>
                    <a:pt x="1640991" y="946843"/>
                    <a:pt x="1763414" y="528160"/>
                    <a:pt x="1918360" y="477172"/>
                  </a:cubicBezTo>
                  <a:cubicBezTo>
                    <a:pt x="2073306" y="426184"/>
                    <a:pt x="2244073" y="660022"/>
                    <a:pt x="2325221" y="561910"/>
                  </a:cubicBezTo>
                </a:path>
              </a:pathLst>
            </a:custGeom>
            <a:noFill/>
            <a:ln w="15875">
              <a:gradFill flip="none" rotWithShape="1">
                <a:gsLst>
                  <a:gs pos="100000">
                    <a:schemeClr val="accent1"/>
                  </a:gs>
                  <a:gs pos="13000">
                    <a:schemeClr val="accent2"/>
                  </a:gs>
                  <a:gs pos="45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7"/>
            <p:cNvSpPr/>
            <p:nvPr>
              <p:custDataLst>
                <p:tags r:id="rId5"/>
              </p:custDataLst>
            </p:nvPr>
          </p:nvSpPr>
          <p:spPr>
            <a:xfrm>
              <a:off x="59589" y="1912327"/>
              <a:ext cx="3939694" cy="1220164"/>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814451" h="858678">
                  <a:moveTo>
                    <a:pt x="0" y="109935"/>
                  </a:moveTo>
                  <a:cubicBezTo>
                    <a:pt x="227610" y="492914"/>
                    <a:pt x="455221" y="875893"/>
                    <a:pt x="712520" y="858080"/>
                  </a:cubicBezTo>
                  <a:cubicBezTo>
                    <a:pt x="969819" y="840267"/>
                    <a:pt x="1278578" y="52537"/>
                    <a:pt x="1543793" y="3057"/>
                  </a:cubicBezTo>
                  <a:cubicBezTo>
                    <a:pt x="1809009" y="-46424"/>
                    <a:pt x="2092037" y="520764"/>
                    <a:pt x="2303813" y="561197"/>
                  </a:cubicBezTo>
                  <a:cubicBezTo>
                    <a:pt x="2515589" y="601630"/>
                    <a:pt x="2733303" y="343769"/>
                    <a:pt x="2814451" y="245657"/>
                  </a:cubicBezTo>
                </a:path>
              </a:pathLst>
            </a:custGeom>
            <a:noFill/>
            <a:ln w="50800" cap="rnd">
              <a:gradFill flip="none" rotWithShape="1">
                <a:gsLst>
                  <a:gs pos="100000">
                    <a:schemeClr val="accent1"/>
                  </a:gs>
                  <a:gs pos="33000">
                    <a:schemeClr val="accent2"/>
                  </a:gs>
                  <a:gs pos="70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弧形 13"/>
            <p:cNvSpPr/>
            <p:nvPr>
              <p:custDataLst>
                <p:tags r:id="rId6"/>
              </p:custDataLst>
            </p:nvPr>
          </p:nvSpPr>
          <p:spPr>
            <a:xfrm>
              <a:off x="4005684" y="915565"/>
              <a:ext cx="4110380" cy="2101425"/>
            </a:xfrm>
            <a:custGeom>
              <a:avLst/>
              <a:gdLst>
                <a:gd name="connsiteX0" fmla="*/ 89430 w 2987824"/>
                <a:gd name="connsiteY0" fmla="*/ 984791 h 2987824"/>
                <a:gd name="connsiteX1" fmla="*/ 1591831 w 2987824"/>
                <a:gd name="connsiteY1" fmla="*/ 3212 h 2987824"/>
                <a:gd name="connsiteX2" fmla="*/ 2952923 w 2987824"/>
                <a:gd name="connsiteY2" fmla="*/ 1172884 h 2987824"/>
                <a:gd name="connsiteX3" fmla="*/ 1493912 w 2987824"/>
                <a:gd name="connsiteY3" fmla="*/ 1493912 h 2987824"/>
                <a:gd name="connsiteX4" fmla="*/ 89430 w 2987824"/>
                <a:gd name="connsiteY4" fmla="*/ 984791 h 2987824"/>
                <a:gd name="connsiteX0-1" fmla="*/ 89430 w 2987824"/>
                <a:gd name="connsiteY0-2" fmla="*/ 984791 h 2987824"/>
                <a:gd name="connsiteX1-3" fmla="*/ 1591831 w 2987824"/>
                <a:gd name="connsiteY1-4" fmla="*/ 3212 h 2987824"/>
                <a:gd name="connsiteX2-5" fmla="*/ 2952923 w 2987824"/>
                <a:gd name="connsiteY2-6" fmla="*/ 1172884 h 2987824"/>
                <a:gd name="connsiteX0-7" fmla="*/ 0 w 2863493"/>
                <a:gd name="connsiteY0-8" fmla="*/ 985303 h 1494424"/>
                <a:gd name="connsiteX1-9" fmla="*/ 1502401 w 2863493"/>
                <a:gd name="connsiteY1-10" fmla="*/ 3724 h 1494424"/>
                <a:gd name="connsiteX2-11" fmla="*/ 2863493 w 2863493"/>
                <a:gd name="connsiteY2-12" fmla="*/ 1173396 h 1494424"/>
                <a:gd name="connsiteX3-13" fmla="*/ 1404482 w 2863493"/>
                <a:gd name="connsiteY3-14" fmla="*/ 1494424 h 1494424"/>
                <a:gd name="connsiteX4-15" fmla="*/ 0 w 2863493"/>
                <a:gd name="connsiteY4-16" fmla="*/ 985303 h 1494424"/>
                <a:gd name="connsiteX0-17" fmla="*/ 11875 w 2863493"/>
                <a:gd name="connsiteY0-18" fmla="*/ 925926 h 1494424"/>
                <a:gd name="connsiteX1-19" fmla="*/ 1502401 w 2863493"/>
                <a:gd name="connsiteY1-20" fmla="*/ 3724 h 1494424"/>
                <a:gd name="connsiteX2-21" fmla="*/ 2863493 w 2863493"/>
                <a:gd name="connsiteY2-22" fmla="*/ 1173396 h 1494424"/>
                <a:gd name="connsiteX0-23" fmla="*/ 0 w 2863493"/>
                <a:gd name="connsiteY0-24" fmla="*/ 985416 h 1494537"/>
                <a:gd name="connsiteX1-25" fmla="*/ 1502401 w 2863493"/>
                <a:gd name="connsiteY1-26" fmla="*/ 3837 h 1494537"/>
                <a:gd name="connsiteX2-27" fmla="*/ 2863493 w 2863493"/>
                <a:gd name="connsiteY2-28" fmla="*/ 1173509 h 1494537"/>
                <a:gd name="connsiteX3-29" fmla="*/ 1404482 w 2863493"/>
                <a:gd name="connsiteY3-30" fmla="*/ 1494537 h 1494537"/>
                <a:gd name="connsiteX4-31" fmla="*/ 0 w 2863493"/>
                <a:gd name="connsiteY4-32" fmla="*/ 985416 h 1494537"/>
                <a:gd name="connsiteX0-33" fmla="*/ 11875 w 2863493"/>
                <a:gd name="connsiteY0-34" fmla="*/ 926039 h 1494537"/>
                <a:gd name="connsiteX1-35" fmla="*/ 1502401 w 2863493"/>
                <a:gd name="connsiteY1-36" fmla="*/ 3837 h 1494537"/>
                <a:gd name="connsiteX2-37" fmla="*/ 2863493 w 2863493"/>
                <a:gd name="connsiteY2-38" fmla="*/ 1173509 h 1494537"/>
                <a:gd name="connsiteX0-39" fmla="*/ 0 w 2863493"/>
                <a:gd name="connsiteY0-40" fmla="*/ 985416 h 1494537"/>
                <a:gd name="connsiteX1-41" fmla="*/ 1502401 w 2863493"/>
                <a:gd name="connsiteY1-42" fmla="*/ 3837 h 1494537"/>
                <a:gd name="connsiteX2-43" fmla="*/ 2863493 w 2863493"/>
                <a:gd name="connsiteY2-44" fmla="*/ 1173509 h 1494537"/>
                <a:gd name="connsiteX3-45" fmla="*/ 1404482 w 2863493"/>
                <a:gd name="connsiteY3-46" fmla="*/ 1494537 h 1494537"/>
                <a:gd name="connsiteX4-47" fmla="*/ 0 w 2863493"/>
                <a:gd name="connsiteY4-48" fmla="*/ 985416 h 1494537"/>
                <a:gd name="connsiteX0-49" fmla="*/ 11875 w 2863493"/>
                <a:gd name="connsiteY0-50" fmla="*/ 926039 h 1494537"/>
                <a:gd name="connsiteX1-51" fmla="*/ 1502401 w 2863493"/>
                <a:gd name="connsiteY1-52" fmla="*/ 3837 h 1494537"/>
                <a:gd name="connsiteX2-53" fmla="*/ 2863493 w 2863493"/>
                <a:gd name="connsiteY2-54" fmla="*/ 1173509 h 1494537"/>
                <a:gd name="connsiteX0-55" fmla="*/ 1392607 w 2851618"/>
                <a:gd name="connsiteY0-56" fmla="*/ 1494537 h 1494537"/>
                <a:gd name="connsiteX1-57" fmla="*/ 1490526 w 2851618"/>
                <a:gd name="connsiteY1-58" fmla="*/ 3837 h 1494537"/>
                <a:gd name="connsiteX2-59" fmla="*/ 2851618 w 2851618"/>
                <a:gd name="connsiteY2-60" fmla="*/ 1173509 h 1494537"/>
                <a:gd name="connsiteX3-61" fmla="*/ 1392607 w 2851618"/>
                <a:gd name="connsiteY3-62" fmla="*/ 1494537 h 1494537"/>
                <a:gd name="connsiteX0-63" fmla="*/ 0 w 2851618"/>
                <a:gd name="connsiteY0-64" fmla="*/ 926039 h 1494537"/>
                <a:gd name="connsiteX1-65" fmla="*/ 1490526 w 2851618"/>
                <a:gd name="connsiteY1-66" fmla="*/ 3837 h 1494537"/>
                <a:gd name="connsiteX2-67" fmla="*/ 2851618 w 2851618"/>
                <a:gd name="connsiteY2-68" fmla="*/ 1173509 h 1494537"/>
                <a:gd name="connsiteX0-69" fmla="*/ 1440109 w 2899120"/>
                <a:gd name="connsiteY0-70" fmla="*/ 1494423 h 1494423"/>
                <a:gd name="connsiteX1-71" fmla="*/ 1538028 w 2899120"/>
                <a:gd name="connsiteY1-72" fmla="*/ 3723 h 1494423"/>
                <a:gd name="connsiteX2-73" fmla="*/ 2899120 w 2899120"/>
                <a:gd name="connsiteY2-74" fmla="*/ 1173395 h 1494423"/>
                <a:gd name="connsiteX3-75" fmla="*/ 1440109 w 2899120"/>
                <a:gd name="connsiteY3-76" fmla="*/ 1494423 h 1494423"/>
                <a:gd name="connsiteX0-77" fmla="*/ 0 w 2899120"/>
                <a:gd name="connsiteY0-78" fmla="*/ 937800 h 1494423"/>
                <a:gd name="connsiteX1-79" fmla="*/ 1538028 w 2899120"/>
                <a:gd name="connsiteY1-80" fmla="*/ 3723 h 1494423"/>
                <a:gd name="connsiteX2-81" fmla="*/ 2899120 w 2899120"/>
                <a:gd name="connsiteY2-82" fmla="*/ 1173395 h 1494423"/>
                <a:gd name="connsiteX0-83" fmla="*/ 1523237 w 2982248"/>
                <a:gd name="connsiteY0-84" fmla="*/ 1493627 h 1493627"/>
                <a:gd name="connsiteX1-85" fmla="*/ 1621156 w 2982248"/>
                <a:gd name="connsiteY1-86" fmla="*/ 2927 h 1493627"/>
                <a:gd name="connsiteX2-87" fmla="*/ 2982248 w 2982248"/>
                <a:gd name="connsiteY2-88" fmla="*/ 1172599 h 1493627"/>
                <a:gd name="connsiteX3-89" fmla="*/ 1523237 w 2982248"/>
                <a:gd name="connsiteY3-90" fmla="*/ 1493627 h 1493627"/>
                <a:gd name="connsiteX0-91" fmla="*/ 0 w 2982248"/>
                <a:gd name="connsiteY0-92" fmla="*/ 1043882 h 1493627"/>
                <a:gd name="connsiteX1-93" fmla="*/ 1621156 w 2982248"/>
                <a:gd name="connsiteY1-94" fmla="*/ 2927 h 1493627"/>
                <a:gd name="connsiteX2-95" fmla="*/ 2982248 w 2982248"/>
                <a:gd name="connsiteY2-96" fmla="*/ 1172599 h 1493627"/>
                <a:gd name="connsiteX0-97" fmla="*/ 1463860 w 2922871"/>
                <a:gd name="connsiteY0-98" fmla="*/ 1494313 h 1494313"/>
                <a:gd name="connsiteX1-99" fmla="*/ 1561779 w 2922871"/>
                <a:gd name="connsiteY1-100" fmla="*/ 3613 h 1494313"/>
                <a:gd name="connsiteX2-101" fmla="*/ 2922871 w 2922871"/>
                <a:gd name="connsiteY2-102" fmla="*/ 1173285 h 1494313"/>
                <a:gd name="connsiteX3-103" fmla="*/ 1463860 w 2922871"/>
                <a:gd name="connsiteY3-104" fmla="*/ 1494313 h 1494313"/>
                <a:gd name="connsiteX0-105" fmla="*/ 0 w 2922871"/>
                <a:gd name="connsiteY0-106" fmla="*/ 949565 h 1494313"/>
                <a:gd name="connsiteX1-107" fmla="*/ 1561779 w 2922871"/>
                <a:gd name="connsiteY1-108" fmla="*/ 3613 h 1494313"/>
                <a:gd name="connsiteX2-109" fmla="*/ 2922871 w 2922871"/>
                <a:gd name="connsiteY2-110" fmla="*/ 1173285 h 1494313"/>
              </a:gdLst>
              <a:ahLst/>
              <a:cxnLst>
                <a:cxn ang="0">
                  <a:pos x="connsiteX0-1" y="connsiteY0-2"/>
                </a:cxn>
                <a:cxn ang="0">
                  <a:pos x="connsiteX1-3" y="connsiteY1-4"/>
                </a:cxn>
                <a:cxn ang="0">
                  <a:pos x="connsiteX2-5" y="connsiteY2-6"/>
                </a:cxn>
              </a:cxnLst>
              <a:rect l="l" t="t" r="r" b="b"/>
              <a:pathLst>
                <a:path w="2922871" h="1494313" stroke="0" extrusionOk="0">
                  <a:moveTo>
                    <a:pt x="1463860" y="1494313"/>
                  </a:moveTo>
                  <a:lnTo>
                    <a:pt x="1561779" y="3613"/>
                  </a:lnTo>
                  <a:cubicBezTo>
                    <a:pt x="2225208" y="47191"/>
                    <a:pt x="2780000" y="523959"/>
                    <a:pt x="2922871" y="1173285"/>
                  </a:cubicBezTo>
                  <a:lnTo>
                    <a:pt x="1463860" y="1494313"/>
                  </a:lnTo>
                  <a:close/>
                </a:path>
                <a:path w="2922871" h="1494313" fill="none">
                  <a:moveTo>
                    <a:pt x="0" y="949565"/>
                  </a:moveTo>
                  <a:cubicBezTo>
                    <a:pt x="464088" y="312631"/>
                    <a:pt x="898350" y="-39965"/>
                    <a:pt x="1561779" y="3613"/>
                  </a:cubicBezTo>
                  <a:cubicBezTo>
                    <a:pt x="2225208" y="47191"/>
                    <a:pt x="2780000" y="523959"/>
                    <a:pt x="2922871" y="1173285"/>
                  </a:cubicBezTo>
                </a:path>
              </a:pathLst>
            </a:custGeom>
            <a:ln w="50800" cap="rnd">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12" name="组合 11"/>
          <p:cNvGrpSpPr/>
          <p:nvPr>
            <p:custDataLst>
              <p:tags r:id="rId7"/>
            </p:custDataLst>
          </p:nvPr>
        </p:nvGrpSpPr>
        <p:grpSpPr>
          <a:xfrm flipH="1" flipV="1">
            <a:off x="4075935" y="3227487"/>
            <a:ext cx="8116065" cy="2216926"/>
            <a:chOff x="-1" y="915565"/>
            <a:chExt cx="8116065" cy="2216926"/>
          </a:xfrm>
        </p:grpSpPr>
        <p:sp>
          <p:nvSpPr>
            <p:cNvPr id="13" name="任意多边形 5"/>
            <p:cNvSpPr/>
            <p:nvPr>
              <p:custDataLst>
                <p:tags r:id="rId8"/>
              </p:custDataLst>
            </p:nvPr>
          </p:nvSpPr>
          <p:spPr>
            <a:xfrm>
              <a:off x="-1" y="2159637"/>
              <a:ext cx="3067051" cy="857353"/>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 name="connsiteX0-345" fmla="*/ 0 w 2873751"/>
                <a:gd name="connsiteY0-346" fmla="*/ 569513 h 910333"/>
                <a:gd name="connsiteX1-347" fmla="*/ 771820 w 2873751"/>
                <a:gd name="connsiteY1-348" fmla="*/ 858080 h 910333"/>
                <a:gd name="connsiteX2-349" fmla="*/ 1603093 w 2873751"/>
                <a:gd name="connsiteY2-350" fmla="*/ 3057 h 910333"/>
                <a:gd name="connsiteX3-351" fmla="*/ 2363113 w 2873751"/>
                <a:gd name="connsiteY3-352" fmla="*/ 561197 h 910333"/>
                <a:gd name="connsiteX4-353" fmla="*/ 2873751 w 2873751"/>
                <a:gd name="connsiteY4-354" fmla="*/ 245657 h 910333"/>
                <a:gd name="connsiteX0-355" fmla="*/ 0 w 2873751"/>
                <a:gd name="connsiteY0-356" fmla="*/ 611015 h 714100"/>
                <a:gd name="connsiteX1-357" fmla="*/ 920071 w 2873751"/>
                <a:gd name="connsiteY1-358" fmla="*/ 99025 h 714100"/>
                <a:gd name="connsiteX2-359" fmla="*/ 1603093 w 2873751"/>
                <a:gd name="connsiteY2-360" fmla="*/ 44559 h 714100"/>
                <a:gd name="connsiteX3-361" fmla="*/ 2363113 w 2873751"/>
                <a:gd name="connsiteY3-362" fmla="*/ 602699 h 714100"/>
                <a:gd name="connsiteX4-363" fmla="*/ 2873751 w 2873751"/>
                <a:gd name="connsiteY4-364" fmla="*/ 287159 h 714100"/>
                <a:gd name="connsiteX0-365" fmla="*/ 0 w 2873751"/>
                <a:gd name="connsiteY0-366" fmla="*/ 512895 h 609777"/>
                <a:gd name="connsiteX1-367" fmla="*/ 920071 w 2873751"/>
                <a:gd name="connsiteY1-368" fmla="*/ 905 h 609777"/>
                <a:gd name="connsiteX2-369" fmla="*/ 1484492 w 2873751"/>
                <a:gd name="connsiteY2-370" fmla="*/ 391192 h 609777"/>
                <a:gd name="connsiteX3-371" fmla="*/ 2363113 w 2873751"/>
                <a:gd name="connsiteY3-372" fmla="*/ 504579 h 609777"/>
                <a:gd name="connsiteX4-373" fmla="*/ 2873751 w 2873751"/>
                <a:gd name="connsiteY4-374" fmla="*/ 189039 h 609777"/>
                <a:gd name="connsiteX0-375" fmla="*/ 0 w 2873751"/>
                <a:gd name="connsiteY0-376" fmla="*/ 512777 h 609659"/>
                <a:gd name="connsiteX1-377" fmla="*/ 920071 w 2873751"/>
                <a:gd name="connsiteY1-378" fmla="*/ 787 h 609659"/>
                <a:gd name="connsiteX2-379" fmla="*/ 1484492 w 2873751"/>
                <a:gd name="connsiteY2-380" fmla="*/ 391074 h 609659"/>
                <a:gd name="connsiteX3-381" fmla="*/ 1977661 w 2873751"/>
                <a:gd name="connsiteY3-382" fmla="*/ 193134 h 609659"/>
                <a:gd name="connsiteX4-383" fmla="*/ 2873751 w 2873751"/>
                <a:gd name="connsiteY4-384" fmla="*/ 188921 h 609659"/>
                <a:gd name="connsiteX0-385" fmla="*/ 0 w 2369697"/>
                <a:gd name="connsiteY0-386" fmla="*/ 512777 h 609659"/>
                <a:gd name="connsiteX1-387" fmla="*/ 920071 w 2369697"/>
                <a:gd name="connsiteY1-388" fmla="*/ 787 h 609659"/>
                <a:gd name="connsiteX2-389" fmla="*/ 1484492 w 2369697"/>
                <a:gd name="connsiteY2-390" fmla="*/ 391074 h 609659"/>
                <a:gd name="connsiteX3-391" fmla="*/ 1977661 w 2369697"/>
                <a:gd name="connsiteY3-392" fmla="*/ 193134 h 609659"/>
                <a:gd name="connsiteX4-393" fmla="*/ 2369697 w 2369697"/>
                <a:gd name="connsiteY4-394" fmla="*/ 292697 h 60965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369697" h="609659">
                  <a:moveTo>
                    <a:pt x="0" y="512777"/>
                  </a:moveTo>
                  <a:cubicBezTo>
                    <a:pt x="227610" y="895756"/>
                    <a:pt x="672656" y="21071"/>
                    <a:pt x="920071" y="787"/>
                  </a:cubicBezTo>
                  <a:cubicBezTo>
                    <a:pt x="1167486" y="-19497"/>
                    <a:pt x="1308227" y="359016"/>
                    <a:pt x="1484492" y="391074"/>
                  </a:cubicBezTo>
                  <a:cubicBezTo>
                    <a:pt x="1660757" y="423132"/>
                    <a:pt x="1830127" y="209530"/>
                    <a:pt x="1977661" y="193134"/>
                  </a:cubicBezTo>
                  <a:cubicBezTo>
                    <a:pt x="2125195" y="176738"/>
                    <a:pt x="2288549" y="390809"/>
                    <a:pt x="2369697" y="292697"/>
                  </a:cubicBezTo>
                </a:path>
              </a:pathLst>
            </a:custGeom>
            <a:noFill/>
            <a:ln w="15875">
              <a:gradFill flip="none" rotWithShape="1">
                <a:gsLst>
                  <a:gs pos="100000">
                    <a:schemeClr val="accent1"/>
                  </a:gs>
                  <a:gs pos="13000">
                    <a:schemeClr val="accent2"/>
                  </a:gs>
                  <a:gs pos="45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6"/>
            <p:cNvSpPr/>
            <p:nvPr>
              <p:custDataLst>
                <p:tags r:id="rId9"/>
              </p:custDataLst>
            </p:nvPr>
          </p:nvSpPr>
          <p:spPr>
            <a:xfrm>
              <a:off x="0" y="1898157"/>
              <a:ext cx="3324348" cy="1234334"/>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 name="connsiteX0-345" fmla="*/ 0 w 2873751"/>
                <a:gd name="connsiteY0-346" fmla="*/ 569513 h 910333"/>
                <a:gd name="connsiteX1-347" fmla="*/ 771820 w 2873751"/>
                <a:gd name="connsiteY1-348" fmla="*/ 858080 h 910333"/>
                <a:gd name="connsiteX2-349" fmla="*/ 1603093 w 2873751"/>
                <a:gd name="connsiteY2-350" fmla="*/ 3057 h 910333"/>
                <a:gd name="connsiteX3-351" fmla="*/ 2363113 w 2873751"/>
                <a:gd name="connsiteY3-352" fmla="*/ 561197 h 910333"/>
                <a:gd name="connsiteX4-353" fmla="*/ 2873751 w 2873751"/>
                <a:gd name="connsiteY4-354" fmla="*/ 245657 h 910333"/>
                <a:gd name="connsiteX0-355" fmla="*/ 0 w 2873751"/>
                <a:gd name="connsiteY0-356" fmla="*/ 611015 h 714100"/>
                <a:gd name="connsiteX1-357" fmla="*/ 920071 w 2873751"/>
                <a:gd name="connsiteY1-358" fmla="*/ 99025 h 714100"/>
                <a:gd name="connsiteX2-359" fmla="*/ 1603093 w 2873751"/>
                <a:gd name="connsiteY2-360" fmla="*/ 44559 h 714100"/>
                <a:gd name="connsiteX3-361" fmla="*/ 2363113 w 2873751"/>
                <a:gd name="connsiteY3-362" fmla="*/ 602699 h 714100"/>
                <a:gd name="connsiteX4-363" fmla="*/ 2873751 w 2873751"/>
                <a:gd name="connsiteY4-364" fmla="*/ 287159 h 714100"/>
                <a:gd name="connsiteX0-365" fmla="*/ 0 w 2873751"/>
                <a:gd name="connsiteY0-366" fmla="*/ 512895 h 609777"/>
                <a:gd name="connsiteX1-367" fmla="*/ 920071 w 2873751"/>
                <a:gd name="connsiteY1-368" fmla="*/ 905 h 609777"/>
                <a:gd name="connsiteX2-369" fmla="*/ 1484492 w 2873751"/>
                <a:gd name="connsiteY2-370" fmla="*/ 391192 h 609777"/>
                <a:gd name="connsiteX3-371" fmla="*/ 2363113 w 2873751"/>
                <a:gd name="connsiteY3-372" fmla="*/ 504579 h 609777"/>
                <a:gd name="connsiteX4-373" fmla="*/ 2873751 w 2873751"/>
                <a:gd name="connsiteY4-374" fmla="*/ 189039 h 609777"/>
                <a:gd name="connsiteX0-375" fmla="*/ 0 w 2873751"/>
                <a:gd name="connsiteY0-376" fmla="*/ 512777 h 609659"/>
                <a:gd name="connsiteX1-377" fmla="*/ 920071 w 2873751"/>
                <a:gd name="connsiteY1-378" fmla="*/ 787 h 609659"/>
                <a:gd name="connsiteX2-379" fmla="*/ 1484492 w 2873751"/>
                <a:gd name="connsiteY2-380" fmla="*/ 391074 h 609659"/>
                <a:gd name="connsiteX3-381" fmla="*/ 1977661 w 2873751"/>
                <a:gd name="connsiteY3-382" fmla="*/ 193134 h 609659"/>
                <a:gd name="connsiteX4-383" fmla="*/ 2873751 w 2873751"/>
                <a:gd name="connsiteY4-384" fmla="*/ 188921 h 609659"/>
                <a:gd name="connsiteX0-385" fmla="*/ 0 w 2369697"/>
                <a:gd name="connsiteY0-386" fmla="*/ 512777 h 609659"/>
                <a:gd name="connsiteX1-387" fmla="*/ 920071 w 2369697"/>
                <a:gd name="connsiteY1-388" fmla="*/ 787 h 609659"/>
                <a:gd name="connsiteX2-389" fmla="*/ 1484492 w 2369697"/>
                <a:gd name="connsiteY2-390" fmla="*/ 391074 h 609659"/>
                <a:gd name="connsiteX3-391" fmla="*/ 1977661 w 2369697"/>
                <a:gd name="connsiteY3-392" fmla="*/ 193134 h 609659"/>
                <a:gd name="connsiteX4-393" fmla="*/ 2369697 w 2369697"/>
                <a:gd name="connsiteY4-394" fmla="*/ 292697 h 609659"/>
                <a:gd name="connsiteX0-395" fmla="*/ 0 w 2369697"/>
                <a:gd name="connsiteY0-396" fmla="*/ 483180 h 582646"/>
                <a:gd name="connsiteX1-397" fmla="*/ 445667 w 2369697"/>
                <a:gd name="connsiteY1-398" fmla="*/ 840 h 582646"/>
                <a:gd name="connsiteX2-399" fmla="*/ 1484492 w 2369697"/>
                <a:gd name="connsiteY2-400" fmla="*/ 361477 h 582646"/>
                <a:gd name="connsiteX3-401" fmla="*/ 1977661 w 2369697"/>
                <a:gd name="connsiteY3-402" fmla="*/ 163537 h 582646"/>
                <a:gd name="connsiteX4-403" fmla="*/ 2369697 w 2369697"/>
                <a:gd name="connsiteY4-404" fmla="*/ 263100 h 582646"/>
                <a:gd name="connsiteX0-405" fmla="*/ 0 w 2369697"/>
                <a:gd name="connsiteY0-406" fmla="*/ 485488 h 868689"/>
                <a:gd name="connsiteX1-407" fmla="*/ 445667 w 2369697"/>
                <a:gd name="connsiteY1-408" fmla="*/ 3148 h 868689"/>
                <a:gd name="connsiteX2-409" fmla="*/ 1395542 w 2369697"/>
                <a:gd name="connsiteY2-410" fmla="*/ 867839 h 868689"/>
                <a:gd name="connsiteX3-411" fmla="*/ 1977661 w 2369697"/>
                <a:gd name="connsiteY3-412" fmla="*/ 165845 h 868689"/>
                <a:gd name="connsiteX4-413" fmla="*/ 2369697 w 2369697"/>
                <a:gd name="connsiteY4-414" fmla="*/ 265408 h 868689"/>
                <a:gd name="connsiteX0-415" fmla="*/ 0 w 2369697"/>
                <a:gd name="connsiteY0-416" fmla="*/ 485488 h 878833"/>
                <a:gd name="connsiteX1-417" fmla="*/ 445667 w 2369697"/>
                <a:gd name="connsiteY1-418" fmla="*/ 3148 h 878833"/>
                <a:gd name="connsiteX2-419" fmla="*/ 1395542 w 2369697"/>
                <a:gd name="connsiteY2-420" fmla="*/ 867839 h 878833"/>
                <a:gd name="connsiteX3-421" fmla="*/ 1918360 w 2369697"/>
                <a:gd name="connsiteY3-422" fmla="*/ 477172 h 878833"/>
                <a:gd name="connsiteX4-423" fmla="*/ 2369697 w 2369697"/>
                <a:gd name="connsiteY4-424" fmla="*/ 265408 h 878833"/>
                <a:gd name="connsiteX0-425" fmla="*/ 0 w 2325221"/>
                <a:gd name="connsiteY0-426" fmla="*/ 485488 h 877729"/>
                <a:gd name="connsiteX1-427" fmla="*/ 445667 w 2325221"/>
                <a:gd name="connsiteY1-428" fmla="*/ 3148 h 877729"/>
                <a:gd name="connsiteX2-429" fmla="*/ 1395542 w 2325221"/>
                <a:gd name="connsiteY2-430" fmla="*/ 867839 h 877729"/>
                <a:gd name="connsiteX3-431" fmla="*/ 1918360 w 2325221"/>
                <a:gd name="connsiteY3-432" fmla="*/ 477172 h 877729"/>
                <a:gd name="connsiteX4-433" fmla="*/ 2325221 w 2325221"/>
                <a:gd name="connsiteY4-434" fmla="*/ 561910 h 8777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325221" h="877729">
                  <a:moveTo>
                    <a:pt x="0" y="485488"/>
                  </a:moveTo>
                  <a:cubicBezTo>
                    <a:pt x="227610" y="868467"/>
                    <a:pt x="213077" y="-60577"/>
                    <a:pt x="445667" y="3148"/>
                  </a:cubicBezTo>
                  <a:cubicBezTo>
                    <a:pt x="678257" y="66873"/>
                    <a:pt x="1150093" y="788835"/>
                    <a:pt x="1395542" y="867839"/>
                  </a:cubicBezTo>
                  <a:cubicBezTo>
                    <a:pt x="1640991" y="946843"/>
                    <a:pt x="1763414" y="528160"/>
                    <a:pt x="1918360" y="477172"/>
                  </a:cubicBezTo>
                  <a:cubicBezTo>
                    <a:pt x="2073306" y="426184"/>
                    <a:pt x="2244073" y="660022"/>
                    <a:pt x="2325221" y="561910"/>
                  </a:cubicBezTo>
                </a:path>
              </a:pathLst>
            </a:custGeom>
            <a:noFill/>
            <a:ln w="15875">
              <a:gradFill flip="none" rotWithShape="1">
                <a:gsLst>
                  <a:gs pos="100000">
                    <a:schemeClr val="accent1"/>
                  </a:gs>
                  <a:gs pos="13000">
                    <a:schemeClr val="accent2"/>
                  </a:gs>
                  <a:gs pos="45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7"/>
            <p:cNvSpPr/>
            <p:nvPr>
              <p:custDataLst>
                <p:tags r:id="rId10"/>
              </p:custDataLst>
            </p:nvPr>
          </p:nvSpPr>
          <p:spPr>
            <a:xfrm>
              <a:off x="59589" y="1912327"/>
              <a:ext cx="3939694" cy="1220164"/>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814451" h="858678">
                  <a:moveTo>
                    <a:pt x="0" y="109935"/>
                  </a:moveTo>
                  <a:cubicBezTo>
                    <a:pt x="227610" y="492914"/>
                    <a:pt x="455221" y="875893"/>
                    <a:pt x="712520" y="858080"/>
                  </a:cubicBezTo>
                  <a:cubicBezTo>
                    <a:pt x="969819" y="840267"/>
                    <a:pt x="1278578" y="52537"/>
                    <a:pt x="1543793" y="3057"/>
                  </a:cubicBezTo>
                  <a:cubicBezTo>
                    <a:pt x="1809009" y="-46424"/>
                    <a:pt x="2092037" y="520764"/>
                    <a:pt x="2303813" y="561197"/>
                  </a:cubicBezTo>
                  <a:cubicBezTo>
                    <a:pt x="2515589" y="601630"/>
                    <a:pt x="2733303" y="343769"/>
                    <a:pt x="2814451" y="245657"/>
                  </a:cubicBezTo>
                </a:path>
              </a:pathLst>
            </a:custGeom>
            <a:noFill/>
            <a:ln w="50800" cap="rnd">
              <a:gradFill flip="none" rotWithShape="1">
                <a:gsLst>
                  <a:gs pos="100000">
                    <a:schemeClr val="accent1"/>
                  </a:gs>
                  <a:gs pos="33000">
                    <a:schemeClr val="accent2"/>
                  </a:gs>
                  <a:gs pos="70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弧形 13"/>
            <p:cNvSpPr/>
            <p:nvPr>
              <p:custDataLst>
                <p:tags r:id="rId11"/>
              </p:custDataLst>
            </p:nvPr>
          </p:nvSpPr>
          <p:spPr>
            <a:xfrm>
              <a:off x="4005684" y="915565"/>
              <a:ext cx="4110380" cy="2101425"/>
            </a:xfrm>
            <a:custGeom>
              <a:avLst/>
              <a:gdLst>
                <a:gd name="connsiteX0" fmla="*/ 89430 w 2987824"/>
                <a:gd name="connsiteY0" fmla="*/ 984791 h 2987824"/>
                <a:gd name="connsiteX1" fmla="*/ 1591831 w 2987824"/>
                <a:gd name="connsiteY1" fmla="*/ 3212 h 2987824"/>
                <a:gd name="connsiteX2" fmla="*/ 2952923 w 2987824"/>
                <a:gd name="connsiteY2" fmla="*/ 1172884 h 2987824"/>
                <a:gd name="connsiteX3" fmla="*/ 1493912 w 2987824"/>
                <a:gd name="connsiteY3" fmla="*/ 1493912 h 2987824"/>
                <a:gd name="connsiteX4" fmla="*/ 89430 w 2987824"/>
                <a:gd name="connsiteY4" fmla="*/ 984791 h 2987824"/>
                <a:gd name="connsiteX0-1" fmla="*/ 89430 w 2987824"/>
                <a:gd name="connsiteY0-2" fmla="*/ 984791 h 2987824"/>
                <a:gd name="connsiteX1-3" fmla="*/ 1591831 w 2987824"/>
                <a:gd name="connsiteY1-4" fmla="*/ 3212 h 2987824"/>
                <a:gd name="connsiteX2-5" fmla="*/ 2952923 w 2987824"/>
                <a:gd name="connsiteY2-6" fmla="*/ 1172884 h 2987824"/>
                <a:gd name="connsiteX0-7" fmla="*/ 0 w 2863493"/>
                <a:gd name="connsiteY0-8" fmla="*/ 985303 h 1494424"/>
                <a:gd name="connsiteX1-9" fmla="*/ 1502401 w 2863493"/>
                <a:gd name="connsiteY1-10" fmla="*/ 3724 h 1494424"/>
                <a:gd name="connsiteX2-11" fmla="*/ 2863493 w 2863493"/>
                <a:gd name="connsiteY2-12" fmla="*/ 1173396 h 1494424"/>
                <a:gd name="connsiteX3-13" fmla="*/ 1404482 w 2863493"/>
                <a:gd name="connsiteY3-14" fmla="*/ 1494424 h 1494424"/>
                <a:gd name="connsiteX4-15" fmla="*/ 0 w 2863493"/>
                <a:gd name="connsiteY4-16" fmla="*/ 985303 h 1494424"/>
                <a:gd name="connsiteX0-17" fmla="*/ 11875 w 2863493"/>
                <a:gd name="connsiteY0-18" fmla="*/ 925926 h 1494424"/>
                <a:gd name="connsiteX1-19" fmla="*/ 1502401 w 2863493"/>
                <a:gd name="connsiteY1-20" fmla="*/ 3724 h 1494424"/>
                <a:gd name="connsiteX2-21" fmla="*/ 2863493 w 2863493"/>
                <a:gd name="connsiteY2-22" fmla="*/ 1173396 h 1494424"/>
                <a:gd name="connsiteX0-23" fmla="*/ 0 w 2863493"/>
                <a:gd name="connsiteY0-24" fmla="*/ 985416 h 1494537"/>
                <a:gd name="connsiteX1-25" fmla="*/ 1502401 w 2863493"/>
                <a:gd name="connsiteY1-26" fmla="*/ 3837 h 1494537"/>
                <a:gd name="connsiteX2-27" fmla="*/ 2863493 w 2863493"/>
                <a:gd name="connsiteY2-28" fmla="*/ 1173509 h 1494537"/>
                <a:gd name="connsiteX3-29" fmla="*/ 1404482 w 2863493"/>
                <a:gd name="connsiteY3-30" fmla="*/ 1494537 h 1494537"/>
                <a:gd name="connsiteX4-31" fmla="*/ 0 w 2863493"/>
                <a:gd name="connsiteY4-32" fmla="*/ 985416 h 1494537"/>
                <a:gd name="connsiteX0-33" fmla="*/ 11875 w 2863493"/>
                <a:gd name="connsiteY0-34" fmla="*/ 926039 h 1494537"/>
                <a:gd name="connsiteX1-35" fmla="*/ 1502401 w 2863493"/>
                <a:gd name="connsiteY1-36" fmla="*/ 3837 h 1494537"/>
                <a:gd name="connsiteX2-37" fmla="*/ 2863493 w 2863493"/>
                <a:gd name="connsiteY2-38" fmla="*/ 1173509 h 1494537"/>
                <a:gd name="connsiteX0-39" fmla="*/ 0 w 2863493"/>
                <a:gd name="connsiteY0-40" fmla="*/ 985416 h 1494537"/>
                <a:gd name="connsiteX1-41" fmla="*/ 1502401 w 2863493"/>
                <a:gd name="connsiteY1-42" fmla="*/ 3837 h 1494537"/>
                <a:gd name="connsiteX2-43" fmla="*/ 2863493 w 2863493"/>
                <a:gd name="connsiteY2-44" fmla="*/ 1173509 h 1494537"/>
                <a:gd name="connsiteX3-45" fmla="*/ 1404482 w 2863493"/>
                <a:gd name="connsiteY3-46" fmla="*/ 1494537 h 1494537"/>
                <a:gd name="connsiteX4-47" fmla="*/ 0 w 2863493"/>
                <a:gd name="connsiteY4-48" fmla="*/ 985416 h 1494537"/>
                <a:gd name="connsiteX0-49" fmla="*/ 11875 w 2863493"/>
                <a:gd name="connsiteY0-50" fmla="*/ 926039 h 1494537"/>
                <a:gd name="connsiteX1-51" fmla="*/ 1502401 w 2863493"/>
                <a:gd name="connsiteY1-52" fmla="*/ 3837 h 1494537"/>
                <a:gd name="connsiteX2-53" fmla="*/ 2863493 w 2863493"/>
                <a:gd name="connsiteY2-54" fmla="*/ 1173509 h 1494537"/>
                <a:gd name="connsiteX0-55" fmla="*/ 1392607 w 2851618"/>
                <a:gd name="connsiteY0-56" fmla="*/ 1494537 h 1494537"/>
                <a:gd name="connsiteX1-57" fmla="*/ 1490526 w 2851618"/>
                <a:gd name="connsiteY1-58" fmla="*/ 3837 h 1494537"/>
                <a:gd name="connsiteX2-59" fmla="*/ 2851618 w 2851618"/>
                <a:gd name="connsiteY2-60" fmla="*/ 1173509 h 1494537"/>
                <a:gd name="connsiteX3-61" fmla="*/ 1392607 w 2851618"/>
                <a:gd name="connsiteY3-62" fmla="*/ 1494537 h 1494537"/>
                <a:gd name="connsiteX0-63" fmla="*/ 0 w 2851618"/>
                <a:gd name="connsiteY0-64" fmla="*/ 926039 h 1494537"/>
                <a:gd name="connsiteX1-65" fmla="*/ 1490526 w 2851618"/>
                <a:gd name="connsiteY1-66" fmla="*/ 3837 h 1494537"/>
                <a:gd name="connsiteX2-67" fmla="*/ 2851618 w 2851618"/>
                <a:gd name="connsiteY2-68" fmla="*/ 1173509 h 1494537"/>
                <a:gd name="connsiteX0-69" fmla="*/ 1440109 w 2899120"/>
                <a:gd name="connsiteY0-70" fmla="*/ 1494423 h 1494423"/>
                <a:gd name="connsiteX1-71" fmla="*/ 1538028 w 2899120"/>
                <a:gd name="connsiteY1-72" fmla="*/ 3723 h 1494423"/>
                <a:gd name="connsiteX2-73" fmla="*/ 2899120 w 2899120"/>
                <a:gd name="connsiteY2-74" fmla="*/ 1173395 h 1494423"/>
                <a:gd name="connsiteX3-75" fmla="*/ 1440109 w 2899120"/>
                <a:gd name="connsiteY3-76" fmla="*/ 1494423 h 1494423"/>
                <a:gd name="connsiteX0-77" fmla="*/ 0 w 2899120"/>
                <a:gd name="connsiteY0-78" fmla="*/ 937800 h 1494423"/>
                <a:gd name="connsiteX1-79" fmla="*/ 1538028 w 2899120"/>
                <a:gd name="connsiteY1-80" fmla="*/ 3723 h 1494423"/>
                <a:gd name="connsiteX2-81" fmla="*/ 2899120 w 2899120"/>
                <a:gd name="connsiteY2-82" fmla="*/ 1173395 h 1494423"/>
                <a:gd name="connsiteX0-83" fmla="*/ 1523237 w 2982248"/>
                <a:gd name="connsiteY0-84" fmla="*/ 1493627 h 1493627"/>
                <a:gd name="connsiteX1-85" fmla="*/ 1621156 w 2982248"/>
                <a:gd name="connsiteY1-86" fmla="*/ 2927 h 1493627"/>
                <a:gd name="connsiteX2-87" fmla="*/ 2982248 w 2982248"/>
                <a:gd name="connsiteY2-88" fmla="*/ 1172599 h 1493627"/>
                <a:gd name="connsiteX3-89" fmla="*/ 1523237 w 2982248"/>
                <a:gd name="connsiteY3-90" fmla="*/ 1493627 h 1493627"/>
                <a:gd name="connsiteX0-91" fmla="*/ 0 w 2982248"/>
                <a:gd name="connsiteY0-92" fmla="*/ 1043882 h 1493627"/>
                <a:gd name="connsiteX1-93" fmla="*/ 1621156 w 2982248"/>
                <a:gd name="connsiteY1-94" fmla="*/ 2927 h 1493627"/>
                <a:gd name="connsiteX2-95" fmla="*/ 2982248 w 2982248"/>
                <a:gd name="connsiteY2-96" fmla="*/ 1172599 h 1493627"/>
                <a:gd name="connsiteX0-97" fmla="*/ 1463860 w 2922871"/>
                <a:gd name="connsiteY0-98" fmla="*/ 1494313 h 1494313"/>
                <a:gd name="connsiteX1-99" fmla="*/ 1561779 w 2922871"/>
                <a:gd name="connsiteY1-100" fmla="*/ 3613 h 1494313"/>
                <a:gd name="connsiteX2-101" fmla="*/ 2922871 w 2922871"/>
                <a:gd name="connsiteY2-102" fmla="*/ 1173285 h 1494313"/>
                <a:gd name="connsiteX3-103" fmla="*/ 1463860 w 2922871"/>
                <a:gd name="connsiteY3-104" fmla="*/ 1494313 h 1494313"/>
                <a:gd name="connsiteX0-105" fmla="*/ 0 w 2922871"/>
                <a:gd name="connsiteY0-106" fmla="*/ 949565 h 1494313"/>
                <a:gd name="connsiteX1-107" fmla="*/ 1561779 w 2922871"/>
                <a:gd name="connsiteY1-108" fmla="*/ 3613 h 1494313"/>
                <a:gd name="connsiteX2-109" fmla="*/ 2922871 w 2922871"/>
                <a:gd name="connsiteY2-110" fmla="*/ 1173285 h 1494313"/>
              </a:gdLst>
              <a:ahLst/>
              <a:cxnLst>
                <a:cxn ang="0">
                  <a:pos x="connsiteX0-1" y="connsiteY0-2"/>
                </a:cxn>
                <a:cxn ang="0">
                  <a:pos x="connsiteX1-3" y="connsiteY1-4"/>
                </a:cxn>
                <a:cxn ang="0">
                  <a:pos x="connsiteX2-5" y="connsiteY2-6"/>
                </a:cxn>
              </a:cxnLst>
              <a:rect l="l" t="t" r="r" b="b"/>
              <a:pathLst>
                <a:path w="2922871" h="1494313" stroke="0" extrusionOk="0">
                  <a:moveTo>
                    <a:pt x="1463860" y="1494313"/>
                  </a:moveTo>
                  <a:lnTo>
                    <a:pt x="1561779" y="3613"/>
                  </a:lnTo>
                  <a:cubicBezTo>
                    <a:pt x="2225208" y="47191"/>
                    <a:pt x="2780000" y="523959"/>
                    <a:pt x="2922871" y="1173285"/>
                  </a:cubicBezTo>
                  <a:lnTo>
                    <a:pt x="1463860" y="1494313"/>
                  </a:lnTo>
                  <a:close/>
                </a:path>
                <a:path w="2922871" h="1494313" fill="none">
                  <a:moveTo>
                    <a:pt x="0" y="949565"/>
                  </a:moveTo>
                  <a:cubicBezTo>
                    <a:pt x="464088" y="312631"/>
                    <a:pt x="898350" y="-39965"/>
                    <a:pt x="1561779" y="3613"/>
                  </a:cubicBezTo>
                  <a:cubicBezTo>
                    <a:pt x="2225208" y="47191"/>
                    <a:pt x="2780000" y="523959"/>
                    <a:pt x="2922871" y="1173285"/>
                  </a:cubicBezTo>
                </a:path>
              </a:pathLst>
            </a:custGeom>
            <a:ln w="50800" cap="rnd">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2" name="标题 1"/>
          <p:cNvSpPr>
            <a:spLocks noGrp="1"/>
          </p:cNvSpPr>
          <p:nvPr>
            <p:ph type="ctrTitle" hasCustomPrompt="1"/>
            <p:custDataLst>
              <p:tags r:id="rId12"/>
            </p:custDataLst>
          </p:nvPr>
        </p:nvSpPr>
        <p:spPr>
          <a:xfrm>
            <a:off x="4219764" y="2376416"/>
            <a:ext cx="3792122" cy="1668625"/>
          </a:xfrm>
        </p:spPr>
        <p:txBody>
          <a:bodyPr anchor="ctr" anchorCtr="0">
            <a:normAutofit/>
          </a:bodyPr>
          <a:lstStyle>
            <a:lvl1pPr algn="ctr">
              <a:defRPr sz="4000" b="1"/>
            </a:lvl1pPr>
          </a:lstStyle>
          <a:p>
            <a:r>
              <a:rPr lang="zh-CN" altLang="en-US" dirty="0"/>
              <a:t>编辑标题</a:t>
            </a:r>
            <a:endParaRPr lang="zh-CN" altLang="en-US" dirty="0"/>
          </a:p>
        </p:txBody>
      </p:sp>
      <p:sp>
        <p:nvSpPr>
          <p:cNvPr id="4" name="日期占位符 3"/>
          <p:cNvSpPr>
            <a:spLocks noGrp="1"/>
          </p:cNvSpPr>
          <p:nvPr>
            <p:ph type="dt" sz="half" idx="10"/>
            <p:custDataLst>
              <p:tags r:id="rId13"/>
            </p:custDataLst>
          </p:nvPr>
        </p:nvSpPr>
        <p:spPr/>
        <p:txBody>
          <a:bodyPr/>
          <a:lstStyle/>
          <a:p>
            <a:fld id="{730D71FF-2525-41E5-BFAE-7EB63BF93A3D}" type="datetimeFigureOut">
              <a:rPr lang="zh-CN" altLang="en-US" smtClean="0"/>
            </a:fld>
            <a:endParaRPr lang="zh-CN" altLang="en-US"/>
          </a:p>
        </p:txBody>
      </p:sp>
      <p:sp>
        <p:nvSpPr>
          <p:cNvPr id="5" name="页脚占位符 4"/>
          <p:cNvSpPr>
            <a:spLocks noGrp="1"/>
          </p:cNvSpPr>
          <p:nvPr>
            <p:ph type="ftr" sz="quarter" idx="11"/>
            <p:custDataLst>
              <p:tags r:id="rId14"/>
            </p:custDataLst>
          </p:nvPr>
        </p:nvSpPr>
        <p:spPr/>
        <p:txBody>
          <a:bodyPr/>
          <a:lstStyle/>
          <a:p>
            <a:endParaRPr lang="zh-CN" altLang="en-US"/>
          </a:p>
        </p:txBody>
      </p:sp>
      <p:sp>
        <p:nvSpPr>
          <p:cNvPr id="6" name="灯片编号占位符 5"/>
          <p:cNvSpPr>
            <a:spLocks noGrp="1"/>
          </p:cNvSpPr>
          <p:nvPr>
            <p:ph type="sldNum" sz="quarter" idx="12"/>
            <p:custDataLst>
              <p:tags r:id="rId15"/>
            </p:custDataLst>
          </p:nvPr>
        </p:nvSpPr>
        <p:spPr/>
        <p:txBody>
          <a:bodyPr/>
          <a:lstStyle/>
          <a:p>
            <a:fld id="{82E45FC7-25F4-44CA-AFCC-95CE7CA044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p>
            <a:r>
              <a:rPr lang="zh-CN" altLang="en-US"/>
              <a:t>单击此处编辑母版标题样式</a:t>
            </a:r>
            <a:endParaRPr lang="zh-CN" altLang="en-US"/>
          </a:p>
        </p:txBody>
      </p:sp>
      <p:sp>
        <p:nvSpPr>
          <p:cNvPr id="3" name="内容占位符 2"/>
          <p:cNvSpPr>
            <a:spLocks noGrp="1"/>
          </p:cNvSpPr>
          <p:nvPr>
            <p:ph idx="1"/>
            <p:custDataLst>
              <p:tags r:id="rId3"/>
            </p:custDataLst>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730D71FF-2525-41E5-BFAE-7EB63BF93A3D}"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82E45FC7-25F4-44CA-AFCC-95CE7CA044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cxnSp>
        <p:nvCxnSpPr>
          <p:cNvPr id="8" name="直接连接符 7"/>
          <p:cNvCxnSpPr/>
          <p:nvPr>
            <p:custDataLst>
              <p:tags r:id="rId2"/>
            </p:custDataLst>
          </p:nvPr>
        </p:nvCxnSpPr>
        <p:spPr>
          <a:xfrm>
            <a:off x="1043468" y="3698545"/>
            <a:ext cx="2880000" cy="0"/>
          </a:xfrm>
          <a:prstGeom prst="line">
            <a:avLst/>
          </a:prstGeom>
          <a:ln w="38100">
            <a:solidFill>
              <a:schemeClr val="accent5"/>
            </a:solidFill>
          </a:ln>
        </p:spPr>
        <p:style>
          <a:lnRef idx="1">
            <a:schemeClr val="dk1"/>
          </a:lnRef>
          <a:fillRef idx="0">
            <a:schemeClr val="dk1"/>
          </a:fillRef>
          <a:effectRef idx="0">
            <a:schemeClr val="dk1"/>
          </a:effectRef>
          <a:fontRef idx="minor">
            <a:schemeClr val="tx1"/>
          </a:fontRef>
        </p:style>
      </p:cxnSp>
      <p:sp>
        <p:nvSpPr>
          <p:cNvPr id="4" name="日期占位符 3"/>
          <p:cNvSpPr>
            <a:spLocks noGrp="1"/>
          </p:cNvSpPr>
          <p:nvPr>
            <p:ph type="dt" sz="half" idx="10"/>
            <p:custDataLst>
              <p:tags r:id="rId3"/>
            </p:custDataLst>
          </p:nvPr>
        </p:nvSpPr>
        <p:spPr/>
        <p:txBody>
          <a:bodyPr/>
          <a:lstStyle/>
          <a:p>
            <a:fld id="{730D71FF-2525-41E5-BFAE-7EB63BF93A3D}"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82E45FC7-25F4-44CA-AFCC-95CE7CA044CE}" type="slidenum">
              <a:rPr lang="zh-CN" altLang="en-US" smtClean="0"/>
            </a:fld>
            <a:endParaRPr lang="zh-CN" altLang="en-US"/>
          </a:p>
        </p:txBody>
      </p:sp>
      <p:sp>
        <p:nvSpPr>
          <p:cNvPr id="2" name="标题 1"/>
          <p:cNvSpPr>
            <a:spLocks noGrp="1"/>
          </p:cNvSpPr>
          <p:nvPr>
            <p:ph type="title" hasCustomPrompt="1"/>
            <p:custDataLst>
              <p:tags r:id="rId6"/>
            </p:custDataLst>
          </p:nvPr>
        </p:nvSpPr>
        <p:spPr>
          <a:xfrm>
            <a:off x="4120779" y="3010616"/>
            <a:ext cx="7066390" cy="1311128"/>
          </a:xfrm>
        </p:spPr>
        <p:txBody>
          <a:bodyPr anchor="ctr" anchorCtr="0">
            <a:normAutofit/>
          </a:bodyPr>
          <a:lstStyle>
            <a:lvl1pPr>
              <a:defRPr sz="6600" b="1">
                <a:solidFill>
                  <a:schemeClr val="tx2"/>
                </a:solidFill>
              </a:defRPr>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7"/>
            </p:custDataLst>
          </p:nvPr>
        </p:nvSpPr>
        <p:spPr>
          <a:xfrm>
            <a:off x="1043468" y="3790970"/>
            <a:ext cx="2880000" cy="830997"/>
          </a:xfrm>
        </p:spPr>
        <p:txBody>
          <a:bodyPr>
            <a:normAutofit/>
          </a:bodyPr>
          <a:lstStyle>
            <a:lvl1pPr marL="0" indent="0" algn="ctr">
              <a:buNone/>
              <a:defRPr sz="40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编版文本</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p>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custDataLst>
              <p:tags r:id="rId4"/>
            </p:custDataLst>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custDataLst>
              <p:tags r:id="rId5"/>
            </p:custDataLst>
          </p:nvPr>
        </p:nvSpPr>
        <p:spPr/>
        <p:txBody>
          <a:bodyPr/>
          <a:lstStyle/>
          <a:p>
            <a:fld id="{730D71FF-2525-41E5-BFAE-7EB63BF93A3D}"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82E45FC7-25F4-44CA-AFCC-95CE7CA044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showMasterSp="0">
  <p:cSld name="比较">
    <p:spTree>
      <p:nvGrpSpPr>
        <p:cNvPr id="1" name=""/>
        <p:cNvGrpSpPr/>
        <p:nvPr/>
      </p:nvGrpSpPr>
      <p:grpSpPr>
        <a:xfrm>
          <a:off x="0" y="0"/>
          <a:ext cx="0" cy="0"/>
          <a:chOff x="0" y="0"/>
          <a:chExt cx="0" cy="0"/>
        </a:xfrm>
      </p:grpSpPr>
      <p:sp>
        <p:nvSpPr>
          <p:cNvPr id="10" name="燕尾形 32"/>
          <p:cNvSpPr/>
          <p:nvPr>
            <p:custDataLst>
              <p:tags r:id="rId2"/>
            </p:custDataLst>
          </p:nvPr>
        </p:nvSpPr>
        <p:spPr>
          <a:xfrm>
            <a:off x="401746" y="753252"/>
            <a:ext cx="313899" cy="42308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custDataLst>
              <p:tags r:id="rId3"/>
            </p:custDataLst>
          </p:nvPr>
        </p:nvSpPr>
        <p:spPr>
          <a:xfrm>
            <a:off x="839788" y="300730"/>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custDataLst>
              <p:tags r:id="rId4"/>
            </p:custDataLst>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custDataLst>
              <p:tags r:id="rId5"/>
            </p:custDataLst>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custDataLst>
              <p:tags r:id="rId6"/>
            </p:custDataLst>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custDataLst>
              <p:tags r:id="rId7"/>
            </p:custDataLst>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custDataLst>
              <p:tags r:id="rId8"/>
            </p:custDataLst>
          </p:nvPr>
        </p:nvSpPr>
        <p:spPr/>
        <p:txBody>
          <a:bodyPr/>
          <a:lstStyle/>
          <a:p>
            <a:fld id="{730D71FF-2525-41E5-BFAE-7EB63BF93A3D}" type="datetimeFigureOut">
              <a:rPr lang="zh-CN" altLang="en-US" smtClean="0"/>
            </a:fld>
            <a:endParaRPr lang="zh-CN" altLang="en-US"/>
          </a:p>
        </p:txBody>
      </p:sp>
      <p:sp>
        <p:nvSpPr>
          <p:cNvPr id="8" name="页脚占位符 7"/>
          <p:cNvSpPr>
            <a:spLocks noGrp="1"/>
          </p:cNvSpPr>
          <p:nvPr>
            <p:ph type="ftr" sz="quarter" idx="11"/>
            <p:custDataLst>
              <p:tags r:id="rId9"/>
            </p:custDataLst>
          </p:nvPr>
        </p:nvSpPr>
        <p:spPr/>
        <p:txBody>
          <a:bodyPr/>
          <a:lstStyle/>
          <a:p>
            <a:endParaRPr lang="zh-CN" altLang="en-US"/>
          </a:p>
        </p:txBody>
      </p:sp>
      <p:sp>
        <p:nvSpPr>
          <p:cNvPr id="9" name="灯片编号占位符 8"/>
          <p:cNvSpPr>
            <a:spLocks noGrp="1"/>
          </p:cNvSpPr>
          <p:nvPr>
            <p:ph type="sldNum" sz="quarter" idx="12"/>
            <p:custDataLst>
              <p:tags r:id="rId10"/>
            </p:custDataLst>
          </p:nvPr>
        </p:nvSpPr>
        <p:spPr/>
        <p:txBody>
          <a:bodyPr/>
          <a:lstStyle/>
          <a:p>
            <a:fld id="{82E45FC7-25F4-44CA-AFCC-95CE7CA044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showMasterSp="0"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30D71FF-2525-41E5-BFAE-7EB63BF93A3D}"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82E45FC7-25F4-44CA-AFCC-95CE7CA044CE}" type="slidenum">
              <a:rPr lang="zh-CN" altLang="en-US" smtClean="0"/>
            </a:fld>
            <a:endParaRPr lang="zh-CN" altLang="en-US"/>
          </a:p>
        </p:txBody>
      </p:sp>
      <p:sp>
        <p:nvSpPr>
          <p:cNvPr id="16" name="标题 15"/>
          <p:cNvSpPr>
            <a:spLocks noGrp="1"/>
          </p:cNvSpPr>
          <p:nvPr>
            <p:ph type="title"/>
            <p:custDataLst>
              <p:tags r:id="rId5"/>
            </p:custDataLst>
          </p:nvPr>
        </p:nvSpPr>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30D71FF-2525-41E5-BFAE-7EB63BF93A3D}"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82E45FC7-25F4-44CA-AFCC-95CE7CA044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8" name="燕尾形 32"/>
          <p:cNvSpPr/>
          <p:nvPr>
            <p:custDataLst>
              <p:tags r:id="rId2"/>
            </p:custDataLst>
          </p:nvPr>
        </p:nvSpPr>
        <p:spPr>
          <a:xfrm>
            <a:off x="401746" y="611583"/>
            <a:ext cx="313899" cy="42308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custDataLst>
              <p:tags r:id="rId3"/>
            </p:custDataLst>
          </p:nvPr>
        </p:nvSpPr>
        <p:spPr>
          <a:xfrm>
            <a:off x="839787" y="457200"/>
            <a:ext cx="4165200" cy="1600200"/>
          </a:xfrm>
        </p:spPr>
        <p:txBody>
          <a:bodyPr anchor="t" anchorCtr="0">
            <a:normAutofit/>
          </a:bodyPr>
          <a:lstStyle>
            <a:lvl1pPr>
              <a:defRPr sz="3600"/>
            </a:lvl1pPr>
          </a:lstStyle>
          <a:p>
            <a:r>
              <a:rPr lang="zh-CN" altLang="en-US" dirty="0"/>
              <a:t>单击此处编辑母版标题样式</a:t>
            </a:r>
            <a:endParaRPr lang="zh-CN" altLang="en-US" dirty="0"/>
          </a:p>
        </p:txBody>
      </p:sp>
      <p:sp>
        <p:nvSpPr>
          <p:cNvPr id="3" name="图片占位符 2"/>
          <p:cNvSpPr>
            <a:spLocks noGrp="1" noChangeAspect="1"/>
          </p:cNvSpPr>
          <p:nvPr>
            <p:ph type="pic" idx="1"/>
            <p:custDataLst>
              <p:tags r:id="rId4"/>
            </p:custDataLst>
          </p:nvPr>
        </p:nvSpPr>
        <p:spPr>
          <a:xfrm>
            <a:off x="5184000" y="457200"/>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custDataLst>
              <p:tags r:id="rId5"/>
            </p:custDataLst>
          </p:nvPr>
        </p:nvSpPr>
        <p:spPr>
          <a:xfrm>
            <a:off x="839787" y="2057400"/>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custDataLst>
              <p:tags r:id="rId6"/>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7"/>
            </p:custDataLst>
          </p:nvPr>
        </p:nvSpPr>
        <p:spPr/>
        <p:txBody>
          <a:bodyPr/>
          <a:lstStyle/>
          <a:p>
            <a:endParaRPr lang="zh-CN" altLang="en-US" dirty="0"/>
          </a:p>
        </p:txBody>
      </p:sp>
      <p:sp>
        <p:nvSpPr>
          <p:cNvPr id="7" name="灯片编号占位符 6"/>
          <p:cNvSpPr>
            <a:spLocks noGrp="1"/>
          </p:cNvSpPr>
          <p:nvPr>
            <p:ph type="sldNum" sz="quarter" idx="12"/>
            <p:custDataLst>
              <p:tags r:id="rId8"/>
            </p:custDataLst>
          </p:nvPr>
        </p:nvSpPr>
        <p:spPr/>
        <p:txBody>
          <a:bodyPr/>
          <a:lstStyle/>
          <a:p>
            <a:fld id="{FABC47A4-756D-490B-A52F-7D9E2C9FC05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showMasterSp="0">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290220" y="365125"/>
            <a:ext cx="1063579" cy="5811838"/>
          </a:xfrm>
        </p:spPr>
        <p:txBody>
          <a:bodyPr vert="eaVert">
            <a:normAutofit/>
          </a:bodyPr>
          <a:lstStyle>
            <a:lvl1pPr>
              <a:defRPr sz="3600"/>
            </a:lvl1pPr>
          </a:lstStyle>
          <a:p>
            <a:r>
              <a:rPr lang="zh-CN" altLang="en-US"/>
              <a:t>单击此处编辑母版标题样式</a:t>
            </a:r>
            <a:endParaRPr lang="zh-CN" altLang="en-US"/>
          </a:p>
        </p:txBody>
      </p:sp>
      <p:sp>
        <p:nvSpPr>
          <p:cNvPr id="3" name="竖排文字占位符 2"/>
          <p:cNvSpPr>
            <a:spLocks noGrp="1"/>
          </p:cNvSpPr>
          <p:nvPr>
            <p:ph type="body" orient="vert" idx="1"/>
            <p:custDataLst>
              <p:tags r:id="rId3"/>
            </p:custDataLst>
          </p:nvPr>
        </p:nvSpPr>
        <p:spPr>
          <a:xfrm>
            <a:off x="838200" y="365125"/>
            <a:ext cx="9361868"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730D71FF-2525-41E5-BFAE-7EB63BF93A3D}"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82E45FC7-25F4-44CA-AFCC-95CE7CA044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showMasterSp="0" userDrawn="1">
  <p:cSld name="内容">
    <p:spTree>
      <p:nvGrpSpPr>
        <p:cNvPr id="1" name=""/>
        <p:cNvGrpSpPr/>
        <p:nvPr/>
      </p:nvGrpSpPr>
      <p:grpSpPr>
        <a:xfrm>
          <a:off x="0" y="0"/>
          <a:ext cx="0" cy="0"/>
          <a:chOff x="0" y="0"/>
          <a:chExt cx="0" cy="0"/>
        </a:xfrm>
      </p:grpSpPr>
      <p:sp>
        <p:nvSpPr>
          <p:cNvPr id="6" name="燕尾形 32"/>
          <p:cNvSpPr/>
          <p:nvPr>
            <p:custDataLst>
              <p:tags r:id="rId2"/>
            </p:custDataLst>
          </p:nvPr>
        </p:nvSpPr>
        <p:spPr>
          <a:xfrm>
            <a:off x="401746" y="585825"/>
            <a:ext cx="313899" cy="42308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6"/>
            </p:custDataLst>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5" name="标题 4"/>
          <p:cNvSpPr>
            <a:spLocks noGrp="1"/>
          </p:cNvSpPr>
          <p:nvPr>
            <p:ph type="title" hasCustomPrompt="1"/>
          </p:nvPr>
        </p:nvSpPr>
        <p:spPr>
          <a:xfrm>
            <a:off x="840105" y="727710"/>
            <a:ext cx="3931920" cy="1115060"/>
          </a:xfrm>
        </p:spPr>
        <p:txBody>
          <a:bodyPr anchor="ctr" anchorCtr="0"/>
          <a:lstStyle>
            <a:lvl1pPr>
              <a:defRPr sz="3200">
                <a:latin typeface="+mn-ea"/>
                <a:ea typeface="+mn-ea"/>
              </a:defRPr>
            </a:lvl1pPr>
          </a:lstStyle>
          <a:p>
            <a:r>
              <a:rPr lang="zh-CN" altLang="en-US" smtClean="0"/>
              <a:t>单击此处编辑标题</a:t>
            </a:r>
            <a:endParaRPr lang="zh-CN" altLang="en-US"/>
          </a:p>
        </p:txBody>
      </p:sp>
      <p:sp>
        <p:nvSpPr>
          <p:cNvPr id="6" name="内容占位符 5"/>
          <p:cNvSpPr>
            <a:spLocks noGrp="1"/>
          </p:cNvSpPr>
          <p:nvPr>
            <p:ph idx="1" hasCustomPrompt="1"/>
          </p:nvPr>
        </p:nvSpPr>
        <p:spPr>
          <a:xfrm>
            <a:off x="5138420" y="727710"/>
            <a:ext cx="6172200" cy="5403215"/>
          </a:xfrm>
        </p:spPr>
        <p:txBody>
          <a:bodyPr/>
          <a:lstStyle>
            <a:lvl1pPr>
              <a:defRPr sz="2400">
                <a:latin typeface="+mn-ea"/>
                <a:ea typeface="+mn-ea"/>
              </a:defRPr>
            </a:lvl1pPr>
            <a:lvl2pPr marL="457200" indent="0">
              <a:buNone/>
              <a:defRPr sz="2400">
                <a:latin typeface="+mn-ea"/>
                <a:ea typeface="+mn-ea"/>
              </a:defRPr>
            </a:lvl2pPr>
            <a:lvl3pPr>
              <a:defRPr sz="2400">
                <a:latin typeface="+mn-ea"/>
                <a:ea typeface="+mn-ea"/>
              </a:defRPr>
            </a:lvl3pPr>
            <a:lvl4pPr>
              <a:defRPr sz="2400">
                <a:latin typeface="+mn-ea"/>
                <a:ea typeface="+mn-ea"/>
              </a:defRPr>
            </a:lvl4pPr>
            <a:lvl5pPr>
              <a:defRPr sz="2400">
                <a:latin typeface="+mn-ea"/>
                <a:ea typeface="+mn-ea"/>
              </a:defRPr>
            </a:lvl5pPr>
            <a:lvl6pPr>
              <a:defRPr sz="2000"/>
            </a:lvl6pPr>
            <a:lvl7pPr>
              <a:defRPr sz="2000"/>
            </a:lvl7pPr>
            <a:lvl8pPr>
              <a:defRPr sz="2000"/>
            </a:lvl8pPr>
            <a:lvl9pPr>
              <a:defRPr sz="2000"/>
            </a:lvl9pPr>
          </a:lstStyle>
          <a:p>
            <a:pPr lvl="0"/>
            <a:r>
              <a:rPr lang="zh-CN" altLang="en-US" smtClean="0"/>
              <a:t>单击此处编辑正文</a:t>
            </a:r>
            <a:endParaRPr lang="zh-CN" altLang="en-US"/>
          </a:p>
        </p:txBody>
      </p:sp>
      <p:sp>
        <p:nvSpPr>
          <p:cNvPr id="7" name="文本占位符 6"/>
          <p:cNvSpPr>
            <a:spLocks noGrp="1"/>
          </p:cNvSpPr>
          <p:nvPr>
            <p:ph type="body" sz="half" idx="2" hasCustomPrompt="1"/>
          </p:nvPr>
        </p:nvSpPr>
        <p:spPr>
          <a:xfrm>
            <a:off x="840105" y="2239645"/>
            <a:ext cx="3931920" cy="3891915"/>
          </a:xfrm>
        </p:spPr>
        <p:txBody>
          <a:bodyPr/>
          <a:lstStyle>
            <a:lvl1pPr marL="342900" indent="-342900">
              <a:buFont typeface="Arial" panose="020B0604020202020204" pitchFamily="34" charset="0"/>
              <a:buChar char="•"/>
              <a:defRPr sz="2400">
                <a:latin typeface="+mn-ea"/>
                <a:ea typeface="+mn-ea"/>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sym typeface="+mn-ea"/>
            </a:endParaRPr>
          </a:p>
          <a:p>
            <a:pPr lvl="0"/>
            <a:r>
              <a:rPr lang="zh-CN" altLang="en-US" smtClean="0">
                <a:sym typeface="+mn-ea"/>
              </a:rPr>
              <a:t>单击此处编辑正文</a:t>
            </a:r>
            <a:endParaRPr lang="zh-CN" altLang="en-US" smtClean="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showMasterSp="0">
  <p:cSld name="末尾幻灯片">
    <p:spTree>
      <p:nvGrpSpPr>
        <p:cNvPr id="1" name=""/>
        <p:cNvGrpSpPr/>
        <p:nvPr/>
      </p:nvGrpSpPr>
      <p:grpSpPr>
        <a:xfrm>
          <a:off x="0" y="0"/>
          <a:ext cx="0" cy="0"/>
          <a:chOff x="0" y="0"/>
          <a:chExt cx="0" cy="0"/>
        </a:xfrm>
      </p:grpSpPr>
      <p:grpSp>
        <p:nvGrpSpPr>
          <p:cNvPr id="6" name="组合 5"/>
          <p:cNvGrpSpPr/>
          <p:nvPr>
            <p:custDataLst>
              <p:tags r:id="rId2"/>
            </p:custDataLst>
          </p:nvPr>
        </p:nvGrpSpPr>
        <p:grpSpPr>
          <a:xfrm>
            <a:off x="1" y="2107951"/>
            <a:ext cx="3657599" cy="903933"/>
            <a:chOff x="-1" y="915565"/>
            <a:chExt cx="8116065" cy="2216926"/>
          </a:xfrm>
        </p:grpSpPr>
        <p:sp>
          <p:nvSpPr>
            <p:cNvPr id="7" name="任意多边形 5"/>
            <p:cNvSpPr/>
            <p:nvPr>
              <p:custDataLst>
                <p:tags r:id="rId3"/>
              </p:custDataLst>
            </p:nvPr>
          </p:nvSpPr>
          <p:spPr>
            <a:xfrm>
              <a:off x="-1" y="2159637"/>
              <a:ext cx="3067051" cy="857353"/>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 name="connsiteX0-345" fmla="*/ 0 w 2873751"/>
                <a:gd name="connsiteY0-346" fmla="*/ 569513 h 910333"/>
                <a:gd name="connsiteX1-347" fmla="*/ 771820 w 2873751"/>
                <a:gd name="connsiteY1-348" fmla="*/ 858080 h 910333"/>
                <a:gd name="connsiteX2-349" fmla="*/ 1603093 w 2873751"/>
                <a:gd name="connsiteY2-350" fmla="*/ 3057 h 910333"/>
                <a:gd name="connsiteX3-351" fmla="*/ 2363113 w 2873751"/>
                <a:gd name="connsiteY3-352" fmla="*/ 561197 h 910333"/>
                <a:gd name="connsiteX4-353" fmla="*/ 2873751 w 2873751"/>
                <a:gd name="connsiteY4-354" fmla="*/ 245657 h 910333"/>
                <a:gd name="connsiteX0-355" fmla="*/ 0 w 2873751"/>
                <a:gd name="connsiteY0-356" fmla="*/ 611015 h 714100"/>
                <a:gd name="connsiteX1-357" fmla="*/ 920071 w 2873751"/>
                <a:gd name="connsiteY1-358" fmla="*/ 99025 h 714100"/>
                <a:gd name="connsiteX2-359" fmla="*/ 1603093 w 2873751"/>
                <a:gd name="connsiteY2-360" fmla="*/ 44559 h 714100"/>
                <a:gd name="connsiteX3-361" fmla="*/ 2363113 w 2873751"/>
                <a:gd name="connsiteY3-362" fmla="*/ 602699 h 714100"/>
                <a:gd name="connsiteX4-363" fmla="*/ 2873751 w 2873751"/>
                <a:gd name="connsiteY4-364" fmla="*/ 287159 h 714100"/>
                <a:gd name="connsiteX0-365" fmla="*/ 0 w 2873751"/>
                <a:gd name="connsiteY0-366" fmla="*/ 512895 h 609777"/>
                <a:gd name="connsiteX1-367" fmla="*/ 920071 w 2873751"/>
                <a:gd name="connsiteY1-368" fmla="*/ 905 h 609777"/>
                <a:gd name="connsiteX2-369" fmla="*/ 1484492 w 2873751"/>
                <a:gd name="connsiteY2-370" fmla="*/ 391192 h 609777"/>
                <a:gd name="connsiteX3-371" fmla="*/ 2363113 w 2873751"/>
                <a:gd name="connsiteY3-372" fmla="*/ 504579 h 609777"/>
                <a:gd name="connsiteX4-373" fmla="*/ 2873751 w 2873751"/>
                <a:gd name="connsiteY4-374" fmla="*/ 189039 h 609777"/>
                <a:gd name="connsiteX0-375" fmla="*/ 0 w 2873751"/>
                <a:gd name="connsiteY0-376" fmla="*/ 512777 h 609659"/>
                <a:gd name="connsiteX1-377" fmla="*/ 920071 w 2873751"/>
                <a:gd name="connsiteY1-378" fmla="*/ 787 h 609659"/>
                <a:gd name="connsiteX2-379" fmla="*/ 1484492 w 2873751"/>
                <a:gd name="connsiteY2-380" fmla="*/ 391074 h 609659"/>
                <a:gd name="connsiteX3-381" fmla="*/ 1977661 w 2873751"/>
                <a:gd name="connsiteY3-382" fmla="*/ 193134 h 609659"/>
                <a:gd name="connsiteX4-383" fmla="*/ 2873751 w 2873751"/>
                <a:gd name="connsiteY4-384" fmla="*/ 188921 h 609659"/>
                <a:gd name="connsiteX0-385" fmla="*/ 0 w 2369697"/>
                <a:gd name="connsiteY0-386" fmla="*/ 512777 h 609659"/>
                <a:gd name="connsiteX1-387" fmla="*/ 920071 w 2369697"/>
                <a:gd name="connsiteY1-388" fmla="*/ 787 h 609659"/>
                <a:gd name="connsiteX2-389" fmla="*/ 1484492 w 2369697"/>
                <a:gd name="connsiteY2-390" fmla="*/ 391074 h 609659"/>
                <a:gd name="connsiteX3-391" fmla="*/ 1977661 w 2369697"/>
                <a:gd name="connsiteY3-392" fmla="*/ 193134 h 609659"/>
                <a:gd name="connsiteX4-393" fmla="*/ 2369697 w 2369697"/>
                <a:gd name="connsiteY4-394" fmla="*/ 292697 h 60965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369697" h="609659">
                  <a:moveTo>
                    <a:pt x="0" y="512777"/>
                  </a:moveTo>
                  <a:cubicBezTo>
                    <a:pt x="227610" y="895756"/>
                    <a:pt x="672656" y="21071"/>
                    <a:pt x="920071" y="787"/>
                  </a:cubicBezTo>
                  <a:cubicBezTo>
                    <a:pt x="1167486" y="-19497"/>
                    <a:pt x="1308227" y="359016"/>
                    <a:pt x="1484492" y="391074"/>
                  </a:cubicBezTo>
                  <a:cubicBezTo>
                    <a:pt x="1660757" y="423132"/>
                    <a:pt x="1830127" y="209530"/>
                    <a:pt x="1977661" y="193134"/>
                  </a:cubicBezTo>
                  <a:cubicBezTo>
                    <a:pt x="2125195" y="176738"/>
                    <a:pt x="2288549" y="390809"/>
                    <a:pt x="2369697" y="292697"/>
                  </a:cubicBezTo>
                </a:path>
              </a:pathLst>
            </a:custGeom>
            <a:noFill/>
            <a:ln w="15875">
              <a:gradFill flip="none" rotWithShape="1">
                <a:gsLst>
                  <a:gs pos="100000">
                    <a:schemeClr val="accent1"/>
                  </a:gs>
                  <a:gs pos="13000">
                    <a:schemeClr val="accent2"/>
                  </a:gs>
                  <a:gs pos="45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6"/>
            <p:cNvSpPr/>
            <p:nvPr>
              <p:custDataLst>
                <p:tags r:id="rId4"/>
              </p:custDataLst>
            </p:nvPr>
          </p:nvSpPr>
          <p:spPr>
            <a:xfrm>
              <a:off x="0" y="1898157"/>
              <a:ext cx="3324348" cy="1234334"/>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 name="connsiteX0-345" fmla="*/ 0 w 2873751"/>
                <a:gd name="connsiteY0-346" fmla="*/ 569513 h 910333"/>
                <a:gd name="connsiteX1-347" fmla="*/ 771820 w 2873751"/>
                <a:gd name="connsiteY1-348" fmla="*/ 858080 h 910333"/>
                <a:gd name="connsiteX2-349" fmla="*/ 1603093 w 2873751"/>
                <a:gd name="connsiteY2-350" fmla="*/ 3057 h 910333"/>
                <a:gd name="connsiteX3-351" fmla="*/ 2363113 w 2873751"/>
                <a:gd name="connsiteY3-352" fmla="*/ 561197 h 910333"/>
                <a:gd name="connsiteX4-353" fmla="*/ 2873751 w 2873751"/>
                <a:gd name="connsiteY4-354" fmla="*/ 245657 h 910333"/>
                <a:gd name="connsiteX0-355" fmla="*/ 0 w 2873751"/>
                <a:gd name="connsiteY0-356" fmla="*/ 611015 h 714100"/>
                <a:gd name="connsiteX1-357" fmla="*/ 920071 w 2873751"/>
                <a:gd name="connsiteY1-358" fmla="*/ 99025 h 714100"/>
                <a:gd name="connsiteX2-359" fmla="*/ 1603093 w 2873751"/>
                <a:gd name="connsiteY2-360" fmla="*/ 44559 h 714100"/>
                <a:gd name="connsiteX3-361" fmla="*/ 2363113 w 2873751"/>
                <a:gd name="connsiteY3-362" fmla="*/ 602699 h 714100"/>
                <a:gd name="connsiteX4-363" fmla="*/ 2873751 w 2873751"/>
                <a:gd name="connsiteY4-364" fmla="*/ 287159 h 714100"/>
                <a:gd name="connsiteX0-365" fmla="*/ 0 w 2873751"/>
                <a:gd name="connsiteY0-366" fmla="*/ 512895 h 609777"/>
                <a:gd name="connsiteX1-367" fmla="*/ 920071 w 2873751"/>
                <a:gd name="connsiteY1-368" fmla="*/ 905 h 609777"/>
                <a:gd name="connsiteX2-369" fmla="*/ 1484492 w 2873751"/>
                <a:gd name="connsiteY2-370" fmla="*/ 391192 h 609777"/>
                <a:gd name="connsiteX3-371" fmla="*/ 2363113 w 2873751"/>
                <a:gd name="connsiteY3-372" fmla="*/ 504579 h 609777"/>
                <a:gd name="connsiteX4-373" fmla="*/ 2873751 w 2873751"/>
                <a:gd name="connsiteY4-374" fmla="*/ 189039 h 609777"/>
                <a:gd name="connsiteX0-375" fmla="*/ 0 w 2873751"/>
                <a:gd name="connsiteY0-376" fmla="*/ 512777 h 609659"/>
                <a:gd name="connsiteX1-377" fmla="*/ 920071 w 2873751"/>
                <a:gd name="connsiteY1-378" fmla="*/ 787 h 609659"/>
                <a:gd name="connsiteX2-379" fmla="*/ 1484492 w 2873751"/>
                <a:gd name="connsiteY2-380" fmla="*/ 391074 h 609659"/>
                <a:gd name="connsiteX3-381" fmla="*/ 1977661 w 2873751"/>
                <a:gd name="connsiteY3-382" fmla="*/ 193134 h 609659"/>
                <a:gd name="connsiteX4-383" fmla="*/ 2873751 w 2873751"/>
                <a:gd name="connsiteY4-384" fmla="*/ 188921 h 609659"/>
                <a:gd name="connsiteX0-385" fmla="*/ 0 w 2369697"/>
                <a:gd name="connsiteY0-386" fmla="*/ 512777 h 609659"/>
                <a:gd name="connsiteX1-387" fmla="*/ 920071 w 2369697"/>
                <a:gd name="connsiteY1-388" fmla="*/ 787 h 609659"/>
                <a:gd name="connsiteX2-389" fmla="*/ 1484492 w 2369697"/>
                <a:gd name="connsiteY2-390" fmla="*/ 391074 h 609659"/>
                <a:gd name="connsiteX3-391" fmla="*/ 1977661 w 2369697"/>
                <a:gd name="connsiteY3-392" fmla="*/ 193134 h 609659"/>
                <a:gd name="connsiteX4-393" fmla="*/ 2369697 w 2369697"/>
                <a:gd name="connsiteY4-394" fmla="*/ 292697 h 609659"/>
                <a:gd name="connsiteX0-395" fmla="*/ 0 w 2369697"/>
                <a:gd name="connsiteY0-396" fmla="*/ 483180 h 582646"/>
                <a:gd name="connsiteX1-397" fmla="*/ 445667 w 2369697"/>
                <a:gd name="connsiteY1-398" fmla="*/ 840 h 582646"/>
                <a:gd name="connsiteX2-399" fmla="*/ 1484492 w 2369697"/>
                <a:gd name="connsiteY2-400" fmla="*/ 361477 h 582646"/>
                <a:gd name="connsiteX3-401" fmla="*/ 1977661 w 2369697"/>
                <a:gd name="connsiteY3-402" fmla="*/ 163537 h 582646"/>
                <a:gd name="connsiteX4-403" fmla="*/ 2369697 w 2369697"/>
                <a:gd name="connsiteY4-404" fmla="*/ 263100 h 582646"/>
                <a:gd name="connsiteX0-405" fmla="*/ 0 w 2369697"/>
                <a:gd name="connsiteY0-406" fmla="*/ 485488 h 868689"/>
                <a:gd name="connsiteX1-407" fmla="*/ 445667 w 2369697"/>
                <a:gd name="connsiteY1-408" fmla="*/ 3148 h 868689"/>
                <a:gd name="connsiteX2-409" fmla="*/ 1395542 w 2369697"/>
                <a:gd name="connsiteY2-410" fmla="*/ 867839 h 868689"/>
                <a:gd name="connsiteX3-411" fmla="*/ 1977661 w 2369697"/>
                <a:gd name="connsiteY3-412" fmla="*/ 165845 h 868689"/>
                <a:gd name="connsiteX4-413" fmla="*/ 2369697 w 2369697"/>
                <a:gd name="connsiteY4-414" fmla="*/ 265408 h 868689"/>
                <a:gd name="connsiteX0-415" fmla="*/ 0 w 2369697"/>
                <a:gd name="connsiteY0-416" fmla="*/ 485488 h 878833"/>
                <a:gd name="connsiteX1-417" fmla="*/ 445667 w 2369697"/>
                <a:gd name="connsiteY1-418" fmla="*/ 3148 h 878833"/>
                <a:gd name="connsiteX2-419" fmla="*/ 1395542 w 2369697"/>
                <a:gd name="connsiteY2-420" fmla="*/ 867839 h 878833"/>
                <a:gd name="connsiteX3-421" fmla="*/ 1918360 w 2369697"/>
                <a:gd name="connsiteY3-422" fmla="*/ 477172 h 878833"/>
                <a:gd name="connsiteX4-423" fmla="*/ 2369697 w 2369697"/>
                <a:gd name="connsiteY4-424" fmla="*/ 265408 h 878833"/>
                <a:gd name="connsiteX0-425" fmla="*/ 0 w 2325221"/>
                <a:gd name="connsiteY0-426" fmla="*/ 485488 h 877729"/>
                <a:gd name="connsiteX1-427" fmla="*/ 445667 w 2325221"/>
                <a:gd name="connsiteY1-428" fmla="*/ 3148 h 877729"/>
                <a:gd name="connsiteX2-429" fmla="*/ 1395542 w 2325221"/>
                <a:gd name="connsiteY2-430" fmla="*/ 867839 h 877729"/>
                <a:gd name="connsiteX3-431" fmla="*/ 1918360 w 2325221"/>
                <a:gd name="connsiteY3-432" fmla="*/ 477172 h 877729"/>
                <a:gd name="connsiteX4-433" fmla="*/ 2325221 w 2325221"/>
                <a:gd name="connsiteY4-434" fmla="*/ 561910 h 8777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325221" h="877729">
                  <a:moveTo>
                    <a:pt x="0" y="485488"/>
                  </a:moveTo>
                  <a:cubicBezTo>
                    <a:pt x="227610" y="868467"/>
                    <a:pt x="213077" y="-60577"/>
                    <a:pt x="445667" y="3148"/>
                  </a:cubicBezTo>
                  <a:cubicBezTo>
                    <a:pt x="678257" y="66873"/>
                    <a:pt x="1150093" y="788835"/>
                    <a:pt x="1395542" y="867839"/>
                  </a:cubicBezTo>
                  <a:cubicBezTo>
                    <a:pt x="1640991" y="946843"/>
                    <a:pt x="1763414" y="528160"/>
                    <a:pt x="1918360" y="477172"/>
                  </a:cubicBezTo>
                  <a:cubicBezTo>
                    <a:pt x="2073306" y="426184"/>
                    <a:pt x="2244073" y="660022"/>
                    <a:pt x="2325221" y="561910"/>
                  </a:cubicBezTo>
                </a:path>
              </a:pathLst>
            </a:custGeom>
            <a:noFill/>
            <a:ln w="15875">
              <a:gradFill flip="none" rotWithShape="1">
                <a:gsLst>
                  <a:gs pos="100000">
                    <a:schemeClr val="accent1"/>
                  </a:gs>
                  <a:gs pos="13000">
                    <a:schemeClr val="accent2"/>
                  </a:gs>
                  <a:gs pos="45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7"/>
            <p:cNvSpPr/>
            <p:nvPr>
              <p:custDataLst>
                <p:tags r:id="rId5"/>
              </p:custDataLst>
            </p:nvPr>
          </p:nvSpPr>
          <p:spPr>
            <a:xfrm>
              <a:off x="59589" y="1912327"/>
              <a:ext cx="3939694" cy="1220164"/>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814451" h="858678">
                  <a:moveTo>
                    <a:pt x="0" y="109935"/>
                  </a:moveTo>
                  <a:cubicBezTo>
                    <a:pt x="227610" y="492914"/>
                    <a:pt x="455221" y="875893"/>
                    <a:pt x="712520" y="858080"/>
                  </a:cubicBezTo>
                  <a:cubicBezTo>
                    <a:pt x="969819" y="840267"/>
                    <a:pt x="1278578" y="52537"/>
                    <a:pt x="1543793" y="3057"/>
                  </a:cubicBezTo>
                  <a:cubicBezTo>
                    <a:pt x="1809009" y="-46424"/>
                    <a:pt x="2092037" y="520764"/>
                    <a:pt x="2303813" y="561197"/>
                  </a:cubicBezTo>
                  <a:cubicBezTo>
                    <a:pt x="2515589" y="601630"/>
                    <a:pt x="2733303" y="343769"/>
                    <a:pt x="2814451" y="245657"/>
                  </a:cubicBezTo>
                </a:path>
              </a:pathLst>
            </a:custGeom>
            <a:noFill/>
            <a:ln w="50800" cap="rnd">
              <a:gradFill flip="none" rotWithShape="1">
                <a:gsLst>
                  <a:gs pos="100000">
                    <a:schemeClr val="accent1"/>
                  </a:gs>
                  <a:gs pos="33000">
                    <a:schemeClr val="accent2"/>
                  </a:gs>
                  <a:gs pos="70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弧形 13"/>
            <p:cNvSpPr/>
            <p:nvPr>
              <p:custDataLst>
                <p:tags r:id="rId6"/>
              </p:custDataLst>
            </p:nvPr>
          </p:nvSpPr>
          <p:spPr>
            <a:xfrm>
              <a:off x="4005684" y="915565"/>
              <a:ext cx="4110380" cy="2101425"/>
            </a:xfrm>
            <a:custGeom>
              <a:avLst/>
              <a:gdLst>
                <a:gd name="connsiteX0" fmla="*/ 89430 w 2987824"/>
                <a:gd name="connsiteY0" fmla="*/ 984791 h 2987824"/>
                <a:gd name="connsiteX1" fmla="*/ 1591831 w 2987824"/>
                <a:gd name="connsiteY1" fmla="*/ 3212 h 2987824"/>
                <a:gd name="connsiteX2" fmla="*/ 2952923 w 2987824"/>
                <a:gd name="connsiteY2" fmla="*/ 1172884 h 2987824"/>
                <a:gd name="connsiteX3" fmla="*/ 1493912 w 2987824"/>
                <a:gd name="connsiteY3" fmla="*/ 1493912 h 2987824"/>
                <a:gd name="connsiteX4" fmla="*/ 89430 w 2987824"/>
                <a:gd name="connsiteY4" fmla="*/ 984791 h 2987824"/>
                <a:gd name="connsiteX0-1" fmla="*/ 89430 w 2987824"/>
                <a:gd name="connsiteY0-2" fmla="*/ 984791 h 2987824"/>
                <a:gd name="connsiteX1-3" fmla="*/ 1591831 w 2987824"/>
                <a:gd name="connsiteY1-4" fmla="*/ 3212 h 2987824"/>
                <a:gd name="connsiteX2-5" fmla="*/ 2952923 w 2987824"/>
                <a:gd name="connsiteY2-6" fmla="*/ 1172884 h 2987824"/>
                <a:gd name="connsiteX0-7" fmla="*/ 0 w 2863493"/>
                <a:gd name="connsiteY0-8" fmla="*/ 985303 h 1494424"/>
                <a:gd name="connsiteX1-9" fmla="*/ 1502401 w 2863493"/>
                <a:gd name="connsiteY1-10" fmla="*/ 3724 h 1494424"/>
                <a:gd name="connsiteX2-11" fmla="*/ 2863493 w 2863493"/>
                <a:gd name="connsiteY2-12" fmla="*/ 1173396 h 1494424"/>
                <a:gd name="connsiteX3-13" fmla="*/ 1404482 w 2863493"/>
                <a:gd name="connsiteY3-14" fmla="*/ 1494424 h 1494424"/>
                <a:gd name="connsiteX4-15" fmla="*/ 0 w 2863493"/>
                <a:gd name="connsiteY4-16" fmla="*/ 985303 h 1494424"/>
                <a:gd name="connsiteX0-17" fmla="*/ 11875 w 2863493"/>
                <a:gd name="connsiteY0-18" fmla="*/ 925926 h 1494424"/>
                <a:gd name="connsiteX1-19" fmla="*/ 1502401 w 2863493"/>
                <a:gd name="connsiteY1-20" fmla="*/ 3724 h 1494424"/>
                <a:gd name="connsiteX2-21" fmla="*/ 2863493 w 2863493"/>
                <a:gd name="connsiteY2-22" fmla="*/ 1173396 h 1494424"/>
                <a:gd name="connsiteX0-23" fmla="*/ 0 w 2863493"/>
                <a:gd name="connsiteY0-24" fmla="*/ 985416 h 1494537"/>
                <a:gd name="connsiteX1-25" fmla="*/ 1502401 w 2863493"/>
                <a:gd name="connsiteY1-26" fmla="*/ 3837 h 1494537"/>
                <a:gd name="connsiteX2-27" fmla="*/ 2863493 w 2863493"/>
                <a:gd name="connsiteY2-28" fmla="*/ 1173509 h 1494537"/>
                <a:gd name="connsiteX3-29" fmla="*/ 1404482 w 2863493"/>
                <a:gd name="connsiteY3-30" fmla="*/ 1494537 h 1494537"/>
                <a:gd name="connsiteX4-31" fmla="*/ 0 w 2863493"/>
                <a:gd name="connsiteY4-32" fmla="*/ 985416 h 1494537"/>
                <a:gd name="connsiteX0-33" fmla="*/ 11875 w 2863493"/>
                <a:gd name="connsiteY0-34" fmla="*/ 926039 h 1494537"/>
                <a:gd name="connsiteX1-35" fmla="*/ 1502401 w 2863493"/>
                <a:gd name="connsiteY1-36" fmla="*/ 3837 h 1494537"/>
                <a:gd name="connsiteX2-37" fmla="*/ 2863493 w 2863493"/>
                <a:gd name="connsiteY2-38" fmla="*/ 1173509 h 1494537"/>
                <a:gd name="connsiteX0-39" fmla="*/ 0 w 2863493"/>
                <a:gd name="connsiteY0-40" fmla="*/ 985416 h 1494537"/>
                <a:gd name="connsiteX1-41" fmla="*/ 1502401 w 2863493"/>
                <a:gd name="connsiteY1-42" fmla="*/ 3837 h 1494537"/>
                <a:gd name="connsiteX2-43" fmla="*/ 2863493 w 2863493"/>
                <a:gd name="connsiteY2-44" fmla="*/ 1173509 h 1494537"/>
                <a:gd name="connsiteX3-45" fmla="*/ 1404482 w 2863493"/>
                <a:gd name="connsiteY3-46" fmla="*/ 1494537 h 1494537"/>
                <a:gd name="connsiteX4-47" fmla="*/ 0 w 2863493"/>
                <a:gd name="connsiteY4-48" fmla="*/ 985416 h 1494537"/>
                <a:gd name="connsiteX0-49" fmla="*/ 11875 w 2863493"/>
                <a:gd name="connsiteY0-50" fmla="*/ 926039 h 1494537"/>
                <a:gd name="connsiteX1-51" fmla="*/ 1502401 w 2863493"/>
                <a:gd name="connsiteY1-52" fmla="*/ 3837 h 1494537"/>
                <a:gd name="connsiteX2-53" fmla="*/ 2863493 w 2863493"/>
                <a:gd name="connsiteY2-54" fmla="*/ 1173509 h 1494537"/>
                <a:gd name="connsiteX0-55" fmla="*/ 1392607 w 2851618"/>
                <a:gd name="connsiteY0-56" fmla="*/ 1494537 h 1494537"/>
                <a:gd name="connsiteX1-57" fmla="*/ 1490526 w 2851618"/>
                <a:gd name="connsiteY1-58" fmla="*/ 3837 h 1494537"/>
                <a:gd name="connsiteX2-59" fmla="*/ 2851618 w 2851618"/>
                <a:gd name="connsiteY2-60" fmla="*/ 1173509 h 1494537"/>
                <a:gd name="connsiteX3-61" fmla="*/ 1392607 w 2851618"/>
                <a:gd name="connsiteY3-62" fmla="*/ 1494537 h 1494537"/>
                <a:gd name="connsiteX0-63" fmla="*/ 0 w 2851618"/>
                <a:gd name="connsiteY0-64" fmla="*/ 926039 h 1494537"/>
                <a:gd name="connsiteX1-65" fmla="*/ 1490526 w 2851618"/>
                <a:gd name="connsiteY1-66" fmla="*/ 3837 h 1494537"/>
                <a:gd name="connsiteX2-67" fmla="*/ 2851618 w 2851618"/>
                <a:gd name="connsiteY2-68" fmla="*/ 1173509 h 1494537"/>
                <a:gd name="connsiteX0-69" fmla="*/ 1440109 w 2899120"/>
                <a:gd name="connsiteY0-70" fmla="*/ 1494423 h 1494423"/>
                <a:gd name="connsiteX1-71" fmla="*/ 1538028 w 2899120"/>
                <a:gd name="connsiteY1-72" fmla="*/ 3723 h 1494423"/>
                <a:gd name="connsiteX2-73" fmla="*/ 2899120 w 2899120"/>
                <a:gd name="connsiteY2-74" fmla="*/ 1173395 h 1494423"/>
                <a:gd name="connsiteX3-75" fmla="*/ 1440109 w 2899120"/>
                <a:gd name="connsiteY3-76" fmla="*/ 1494423 h 1494423"/>
                <a:gd name="connsiteX0-77" fmla="*/ 0 w 2899120"/>
                <a:gd name="connsiteY0-78" fmla="*/ 937800 h 1494423"/>
                <a:gd name="connsiteX1-79" fmla="*/ 1538028 w 2899120"/>
                <a:gd name="connsiteY1-80" fmla="*/ 3723 h 1494423"/>
                <a:gd name="connsiteX2-81" fmla="*/ 2899120 w 2899120"/>
                <a:gd name="connsiteY2-82" fmla="*/ 1173395 h 1494423"/>
                <a:gd name="connsiteX0-83" fmla="*/ 1523237 w 2982248"/>
                <a:gd name="connsiteY0-84" fmla="*/ 1493627 h 1493627"/>
                <a:gd name="connsiteX1-85" fmla="*/ 1621156 w 2982248"/>
                <a:gd name="connsiteY1-86" fmla="*/ 2927 h 1493627"/>
                <a:gd name="connsiteX2-87" fmla="*/ 2982248 w 2982248"/>
                <a:gd name="connsiteY2-88" fmla="*/ 1172599 h 1493627"/>
                <a:gd name="connsiteX3-89" fmla="*/ 1523237 w 2982248"/>
                <a:gd name="connsiteY3-90" fmla="*/ 1493627 h 1493627"/>
                <a:gd name="connsiteX0-91" fmla="*/ 0 w 2982248"/>
                <a:gd name="connsiteY0-92" fmla="*/ 1043882 h 1493627"/>
                <a:gd name="connsiteX1-93" fmla="*/ 1621156 w 2982248"/>
                <a:gd name="connsiteY1-94" fmla="*/ 2927 h 1493627"/>
                <a:gd name="connsiteX2-95" fmla="*/ 2982248 w 2982248"/>
                <a:gd name="connsiteY2-96" fmla="*/ 1172599 h 1493627"/>
                <a:gd name="connsiteX0-97" fmla="*/ 1463860 w 2922871"/>
                <a:gd name="connsiteY0-98" fmla="*/ 1494313 h 1494313"/>
                <a:gd name="connsiteX1-99" fmla="*/ 1561779 w 2922871"/>
                <a:gd name="connsiteY1-100" fmla="*/ 3613 h 1494313"/>
                <a:gd name="connsiteX2-101" fmla="*/ 2922871 w 2922871"/>
                <a:gd name="connsiteY2-102" fmla="*/ 1173285 h 1494313"/>
                <a:gd name="connsiteX3-103" fmla="*/ 1463860 w 2922871"/>
                <a:gd name="connsiteY3-104" fmla="*/ 1494313 h 1494313"/>
                <a:gd name="connsiteX0-105" fmla="*/ 0 w 2922871"/>
                <a:gd name="connsiteY0-106" fmla="*/ 949565 h 1494313"/>
                <a:gd name="connsiteX1-107" fmla="*/ 1561779 w 2922871"/>
                <a:gd name="connsiteY1-108" fmla="*/ 3613 h 1494313"/>
                <a:gd name="connsiteX2-109" fmla="*/ 2922871 w 2922871"/>
                <a:gd name="connsiteY2-110" fmla="*/ 1173285 h 1494313"/>
              </a:gdLst>
              <a:ahLst/>
              <a:cxnLst>
                <a:cxn ang="0">
                  <a:pos x="connsiteX0-1" y="connsiteY0-2"/>
                </a:cxn>
                <a:cxn ang="0">
                  <a:pos x="connsiteX1-3" y="connsiteY1-4"/>
                </a:cxn>
                <a:cxn ang="0">
                  <a:pos x="connsiteX2-5" y="connsiteY2-6"/>
                </a:cxn>
              </a:cxnLst>
              <a:rect l="l" t="t" r="r" b="b"/>
              <a:pathLst>
                <a:path w="2922871" h="1494313" stroke="0" extrusionOk="0">
                  <a:moveTo>
                    <a:pt x="1463860" y="1494313"/>
                  </a:moveTo>
                  <a:lnTo>
                    <a:pt x="1561779" y="3613"/>
                  </a:lnTo>
                  <a:cubicBezTo>
                    <a:pt x="2225208" y="47191"/>
                    <a:pt x="2780000" y="523959"/>
                    <a:pt x="2922871" y="1173285"/>
                  </a:cubicBezTo>
                  <a:lnTo>
                    <a:pt x="1463860" y="1494313"/>
                  </a:lnTo>
                  <a:close/>
                </a:path>
                <a:path w="2922871" h="1494313" fill="none">
                  <a:moveTo>
                    <a:pt x="0" y="949565"/>
                  </a:moveTo>
                  <a:cubicBezTo>
                    <a:pt x="464088" y="312631"/>
                    <a:pt x="898350" y="-39965"/>
                    <a:pt x="1561779" y="3613"/>
                  </a:cubicBezTo>
                  <a:cubicBezTo>
                    <a:pt x="2225208" y="47191"/>
                    <a:pt x="2780000" y="523959"/>
                    <a:pt x="2922871" y="1173285"/>
                  </a:cubicBezTo>
                </a:path>
              </a:pathLst>
            </a:custGeom>
            <a:ln w="50800" cap="rnd">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11" name="组合 10"/>
          <p:cNvGrpSpPr/>
          <p:nvPr>
            <p:custDataLst>
              <p:tags r:id="rId7"/>
            </p:custDataLst>
          </p:nvPr>
        </p:nvGrpSpPr>
        <p:grpSpPr>
          <a:xfrm flipH="1" flipV="1">
            <a:off x="8432799" y="3004454"/>
            <a:ext cx="3759199" cy="922077"/>
            <a:chOff x="-1" y="915565"/>
            <a:chExt cx="8116065" cy="2216926"/>
          </a:xfrm>
        </p:grpSpPr>
        <p:sp>
          <p:nvSpPr>
            <p:cNvPr id="12" name="任意多边形 5"/>
            <p:cNvSpPr/>
            <p:nvPr>
              <p:custDataLst>
                <p:tags r:id="rId8"/>
              </p:custDataLst>
            </p:nvPr>
          </p:nvSpPr>
          <p:spPr>
            <a:xfrm>
              <a:off x="-1" y="2159637"/>
              <a:ext cx="3067051" cy="857353"/>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 name="connsiteX0-345" fmla="*/ 0 w 2873751"/>
                <a:gd name="connsiteY0-346" fmla="*/ 569513 h 910333"/>
                <a:gd name="connsiteX1-347" fmla="*/ 771820 w 2873751"/>
                <a:gd name="connsiteY1-348" fmla="*/ 858080 h 910333"/>
                <a:gd name="connsiteX2-349" fmla="*/ 1603093 w 2873751"/>
                <a:gd name="connsiteY2-350" fmla="*/ 3057 h 910333"/>
                <a:gd name="connsiteX3-351" fmla="*/ 2363113 w 2873751"/>
                <a:gd name="connsiteY3-352" fmla="*/ 561197 h 910333"/>
                <a:gd name="connsiteX4-353" fmla="*/ 2873751 w 2873751"/>
                <a:gd name="connsiteY4-354" fmla="*/ 245657 h 910333"/>
                <a:gd name="connsiteX0-355" fmla="*/ 0 w 2873751"/>
                <a:gd name="connsiteY0-356" fmla="*/ 611015 h 714100"/>
                <a:gd name="connsiteX1-357" fmla="*/ 920071 w 2873751"/>
                <a:gd name="connsiteY1-358" fmla="*/ 99025 h 714100"/>
                <a:gd name="connsiteX2-359" fmla="*/ 1603093 w 2873751"/>
                <a:gd name="connsiteY2-360" fmla="*/ 44559 h 714100"/>
                <a:gd name="connsiteX3-361" fmla="*/ 2363113 w 2873751"/>
                <a:gd name="connsiteY3-362" fmla="*/ 602699 h 714100"/>
                <a:gd name="connsiteX4-363" fmla="*/ 2873751 w 2873751"/>
                <a:gd name="connsiteY4-364" fmla="*/ 287159 h 714100"/>
                <a:gd name="connsiteX0-365" fmla="*/ 0 w 2873751"/>
                <a:gd name="connsiteY0-366" fmla="*/ 512895 h 609777"/>
                <a:gd name="connsiteX1-367" fmla="*/ 920071 w 2873751"/>
                <a:gd name="connsiteY1-368" fmla="*/ 905 h 609777"/>
                <a:gd name="connsiteX2-369" fmla="*/ 1484492 w 2873751"/>
                <a:gd name="connsiteY2-370" fmla="*/ 391192 h 609777"/>
                <a:gd name="connsiteX3-371" fmla="*/ 2363113 w 2873751"/>
                <a:gd name="connsiteY3-372" fmla="*/ 504579 h 609777"/>
                <a:gd name="connsiteX4-373" fmla="*/ 2873751 w 2873751"/>
                <a:gd name="connsiteY4-374" fmla="*/ 189039 h 609777"/>
                <a:gd name="connsiteX0-375" fmla="*/ 0 w 2873751"/>
                <a:gd name="connsiteY0-376" fmla="*/ 512777 h 609659"/>
                <a:gd name="connsiteX1-377" fmla="*/ 920071 w 2873751"/>
                <a:gd name="connsiteY1-378" fmla="*/ 787 h 609659"/>
                <a:gd name="connsiteX2-379" fmla="*/ 1484492 w 2873751"/>
                <a:gd name="connsiteY2-380" fmla="*/ 391074 h 609659"/>
                <a:gd name="connsiteX3-381" fmla="*/ 1977661 w 2873751"/>
                <a:gd name="connsiteY3-382" fmla="*/ 193134 h 609659"/>
                <a:gd name="connsiteX4-383" fmla="*/ 2873751 w 2873751"/>
                <a:gd name="connsiteY4-384" fmla="*/ 188921 h 609659"/>
                <a:gd name="connsiteX0-385" fmla="*/ 0 w 2369697"/>
                <a:gd name="connsiteY0-386" fmla="*/ 512777 h 609659"/>
                <a:gd name="connsiteX1-387" fmla="*/ 920071 w 2369697"/>
                <a:gd name="connsiteY1-388" fmla="*/ 787 h 609659"/>
                <a:gd name="connsiteX2-389" fmla="*/ 1484492 w 2369697"/>
                <a:gd name="connsiteY2-390" fmla="*/ 391074 h 609659"/>
                <a:gd name="connsiteX3-391" fmla="*/ 1977661 w 2369697"/>
                <a:gd name="connsiteY3-392" fmla="*/ 193134 h 609659"/>
                <a:gd name="connsiteX4-393" fmla="*/ 2369697 w 2369697"/>
                <a:gd name="connsiteY4-394" fmla="*/ 292697 h 60965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369697" h="609659">
                  <a:moveTo>
                    <a:pt x="0" y="512777"/>
                  </a:moveTo>
                  <a:cubicBezTo>
                    <a:pt x="227610" y="895756"/>
                    <a:pt x="672656" y="21071"/>
                    <a:pt x="920071" y="787"/>
                  </a:cubicBezTo>
                  <a:cubicBezTo>
                    <a:pt x="1167486" y="-19497"/>
                    <a:pt x="1308227" y="359016"/>
                    <a:pt x="1484492" y="391074"/>
                  </a:cubicBezTo>
                  <a:cubicBezTo>
                    <a:pt x="1660757" y="423132"/>
                    <a:pt x="1830127" y="209530"/>
                    <a:pt x="1977661" y="193134"/>
                  </a:cubicBezTo>
                  <a:cubicBezTo>
                    <a:pt x="2125195" y="176738"/>
                    <a:pt x="2288549" y="390809"/>
                    <a:pt x="2369697" y="292697"/>
                  </a:cubicBezTo>
                </a:path>
              </a:pathLst>
            </a:custGeom>
            <a:noFill/>
            <a:ln w="15875">
              <a:gradFill flip="none" rotWithShape="1">
                <a:gsLst>
                  <a:gs pos="100000">
                    <a:schemeClr val="accent1"/>
                  </a:gs>
                  <a:gs pos="13000">
                    <a:schemeClr val="accent2"/>
                  </a:gs>
                  <a:gs pos="45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6"/>
            <p:cNvSpPr/>
            <p:nvPr>
              <p:custDataLst>
                <p:tags r:id="rId9"/>
              </p:custDataLst>
            </p:nvPr>
          </p:nvSpPr>
          <p:spPr>
            <a:xfrm>
              <a:off x="0" y="1898157"/>
              <a:ext cx="3324348" cy="1234334"/>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 name="connsiteX0-345" fmla="*/ 0 w 2873751"/>
                <a:gd name="connsiteY0-346" fmla="*/ 569513 h 910333"/>
                <a:gd name="connsiteX1-347" fmla="*/ 771820 w 2873751"/>
                <a:gd name="connsiteY1-348" fmla="*/ 858080 h 910333"/>
                <a:gd name="connsiteX2-349" fmla="*/ 1603093 w 2873751"/>
                <a:gd name="connsiteY2-350" fmla="*/ 3057 h 910333"/>
                <a:gd name="connsiteX3-351" fmla="*/ 2363113 w 2873751"/>
                <a:gd name="connsiteY3-352" fmla="*/ 561197 h 910333"/>
                <a:gd name="connsiteX4-353" fmla="*/ 2873751 w 2873751"/>
                <a:gd name="connsiteY4-354" fmla="*/ 245657 h 910333"/>
                <a:gd name="connsiteX0-355" fmla="*/ 0 w 2873751"/>
                <a:gd name="connsiteY0-356" fmla="*/ 611015 h 714100"/>
                <a:gd name="connsiteX1-357" fmla="*/ 920071 w 2873751"/>
                <a:gd name="connsiteY1-358" fmla="*/ 99025 h 714100"/>
                <a:gd name="connsiteX2-359" fmla="*/ 1603093 w 2873751"/>
                <a:gd name="connsiteY2-360" fmla="*/ 44559 h 714100"/>
                <a:gd name="connsiteX3-361" fmla="*/ 2363113 w 2873751"/>
                <a:gd name="connsiteY3-362" fmla="*/ 602699 h 714100"/>
                <a:gd name="connsiteX4-363" fmla="*/ 2873751 w 2873751"/>
                <a:gd name="connsiteY4-364" fmla="*/ 287159 h 714100"/>
                <a:gd name="connsiteX0-365" fmla="*/ 0 w 2873751"/>
                <a:gd name="connsiteY0-366" fmla="*/ 512895 h 609777"/>
                <a:gd name="connsiteX1-367" fmla="*/ 920071 w 2873751"/>
                <a:gd name="connsiteY1-368" fmla="*/ 905 h 609777"/>
                <a:gd name="connsiteX2-369" fmla="*/ 1484492 w 2873751"/>
                <a:gd name="connsiteY2-370" fmla="*/ 391192 h 609777"/>
                <a:gd name="connsiteX3-371" fmla="*/ 2363113 w 2873751"/>
                <a:gd name="connsiteY3-372" fmla="*/ 504579 h 609777"/>
                <a:gd name="connsiteX4-373" fmla="*/ 2873751 w 2873751"/>
                <a:gd name="connsiteY4-374" fmla="*/ 189039 h 609777"/>
                <a:gd name="connsiteX0-375" fmla="*/ 0 w 2873751"/>
                <a:gd name="connsiteY0-376" fmla="*/ 512777 h 609659"/>
                <a:gd name="connsiteX1-377" fmla="*/ 920071 w 2873751"/>
                <a:gd name="connsiteY1-378" fmla="*/ 787 h 609659"/>
                <a:gd name="connsiteX2-379" fmla="*/ 1484492 w 2873751"/>
                <a:gd name="connsiteY2-380" fmla="*/ 391074 h 609659"/>
                <a:gd name="connsiteX3-381" fmla="*/ 1977661 w 2873751"/>
                <a:gd name="connsiteY3-382" fmla="*/ 193134 h 609659"/>
                <a:gd name="connsiteX4-383" fmla="*/ 2873751 w 2873751"/>
                <a:gd name="connsiteY4-384" fmla="*/ 188921 h 609659"/>
                <a:gd name="connsiteX0-385" fmla="*/ 0 w 2369697"/>
                <a:gd name="connsiteY0-386" fmla="*/ 512777 h 609659"/>
                <a:gd name="connsiteX1-387" fmla="*/ 920071 w 2369697"/>
                <a:gd name="connsiteY1-388" fmla="*/ 787 h 609659"/>
                <a:gd name="connsiteX2-389" fmla="*/ 1484492 w 2369697"/>
                <a:gd name="connsiteY2-390" fmla="*/ 391074 h 609659"/>
                <a:gd name="connsiteX3-391" fmla="*/ 1977661 w 2369697"/>
                <a:gd name="connsiteY3-392" fmla="*/ 193134 h 609659"/>
                <a:gd name="connsiteX4-393" fmla="*/ 2369697 w 2369697"/>
                <a:gd name="connsiteY4-394" fmla="*/ 292697 h 609659"/>
                <a:gd name="connsiteX0-395" fmla="*/ 0 w 2369697"/>
                <a:gd name="connsiteY0-396" fmla="*/ 483180 h 582646"/>
                <a:gd name="connsiteX1-397" fmla="*/ 445667 w 2369697"/>
                <a:gd name="connsiteY1-398" fmla="*/ 840 h 582646"/>
                <a:gd name="connsiteX2-399" fmla="*/ 1484492 w 2369697"/>
                <a:gd name="connsiteY2-400" fmla="*/ 361477 h 582646"/>
                <a:gd name="connsiteX3-401" fmla="*/ 1977661 w 2369697"/>
                <a:gd name="connsiteY3-402" fmla="*/ 163537 h 582646"/>
                <a:gd name="connsiteX4-403" fmla="*/ 2369697 w 2369697"/>
                <a:gd name="connsiteY4-404" fmla="*/ 263100 h 582646"/>
                <a:gd name="connsiteX0-405" fmla="*/ 0 w 2369697"/>
                <a:gd name="connsiteY0-406" fmla="*/ 485488 h 868689"/>
                <a:gd name="connsiteX1-407" fmla="*/ 445667 w 2369697"/>
                <a:gd name="connsiteY1-408" fmla="*/ 3148 h 868689"/>
                <a:gd name="connsiteX2-409" fmla="*/ 1395542 w 2369697"/>
                <a:gd name="connsiteY2-410" fmla="*/ 867839 h 868689"/>
                <a:gd name="connsiteX3-411" fmla="*/ 1977661 w 2369697"/>
                <a:gd name="connsiteY3-412" fmla="*/ 165845 h 868689"/>
                <a:gd name="connsiteX4-413" fmla="*/ 2369697 w 2369697"/>
                <a:gd name="connsiteY4-414" fmla="*/ 265408 h 868689"/>
                <a:gd name="connsiteX0-415" fmla="*/ 0 w 2369697"/>
                <a:gd name="connsiteY0-416" fmla="*/ 485488 h 878833"/>
                <a:gd name="connsiteX1-417" fmla="*/ 445667 w 2369697"/>
                <a:gd name="connsiteY1-418" fmla="*/ 3148 h 878833"/>
                <a:gd name="connsiteX2-419" fmla="*/ 1395542 w 2369697"/>
                <a:gd name="connsiteY2-420" fmla="*/ 867839 h 878833"/>
                <a:gd name="connsiteX3-421" fmla="*/ 1918360 w 2369697"/>
                <a:gd name="connsiteY3-422" fmla="*/ 477172 h 878833"/>
                <a:gd name="connsiteX4-423" fmla="*/ 2369697 w 2369697"/>
                <a:gd name="connsiteY4-424" fmla="*/ 265408 h 878833"/>
                <a:gd name="connsiteX0-425" fmla="*/ 0 w 2325221"/>
                <a:gd name="connsiteY0-426" fmla="*/ 485488 h 877729"/>
                <a:gd name="connsiteX1-427" fmla="*/ 445667 w 2325221"/>
                <a:gd name="connsiteY1-428" fmla="*/ 3148 h 877729"/>
                <a:gd name="connsiteX2-429" fmla="*/ 1395542 w 2325221"/>
                <a:gd name="connsiteY2-430" fmla="*/ 867839 h 877729"/>
                <a:gd name="connsiteX3-431" fmla="*/ 1918360 w 2325221"/>
                <a:gd name="connsiteY3-432" fmla="*/ 477172 h 877729"/>
                <a:gd name="connsiteX4-433" fmla="*/ 2325221 w 2325221"/>
                <a:gd name="connsiteY4-434" fmla="*/ 561910 h 8777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325221" h="877729">
                  <a:moveTo>
                    <a:pt x="0" y="485488"/>
                  </a:moveTo>
                  <a:cubicBezTo>
                    <a:pt x="227610" y="868467"/>
                    <a:pt x="213077" y="-60577"/>
                    <a:pt x="445667" y="3148"/>
                  </a:cubicBezTo>
                  <a:cubicBezTo>
                    <a:pt x="678257" y="66873"/>
                    <a:pt x="1150093" y="788835"/>
                    <a:pt x="1395542" y="867839"/>
                  </a:cubicBezTo>
                  <a:cubicBezTo>
                    <a:pt x="1640991" y="946843"/>
                    <a:pt x="1763414" y="528160"/>
                    <a:pt x="1918360" y="477172"/>
                  </a:cubicBezTo>
                  <a:cubicBezTo>
                    <a:pt x="2073306" y="426184"/>
                    <a:pt x="2244073" y="660022"/>
                    <a:pt x="2325221" y="561910"/>
                  </a:cubicBezTo>
                </a:path>
              </a:pathLst>
            </a:custGeom>
            <a:noFill/>
            <a:ln w="15875">
              <a:gradFill flip="none" rotWithShape="1">
                <a:gsLst>
                  <a:gs pos="100000">
                    <a:schemeClr val="accent1"/>
                  </a:gs>
                  <a:gs pos="13000">
                    <a:schemeClr val="accent2"/>
                  </a:gs>
                  <a:gs pos="45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7"/>
            <p:cNvSpPr/>
            <p:nvPr>
              <p:custDataLst>
                <p:tags r:id="rId10"/>
              </p:custDataLst>
            </p:nvPr>
          </p:nvSpPr>
          <p:spPr>
            <a:xfrm>
              <a:off x="59589" y="1912327"/>
              <a:ext cx="3939694" cy="1220164"/>
            </a:xfrm>
            <a:custGeom>
              <a:avLst/>
              <a:gdLst>
                <a:gd name="connsiteX0" fmla="*/ 0 w 4726380"/>
                <a:gd name="connsiteY0" fmla="*/ 700840 h 1449583"/>
                <a:gd name="connsiteX1" fmla="*/ 712520 w 4726380"/>
                <a:gd name="connsiteY1" fmla="*/ 1448985 h 1449583"/>
                <a:gd name="connsiteX2" fmla="*/ 1543793 w 4726380"/>
                <a:gd name="connsiteY2" fmla="*/ 593962 h 1449583"/>
                <a:gd name="connsiteX3" fmla="*/ 2303813 w 4726380"/>
                <a:gd name="connsiteY3" fmla="*/ 1152102 h 1449583"/>
                <a:gd name="connsiteX4" fmla="*/ 2505694 w 4726380"/>
                <a:gd name="connsiteY4" fmla="*/ 902720 h 1449583"/>
                <a:gd name="connsiteX5" fmla="*/ 3503221 w 4726380"/>
                <a:gd name="connsiteY5" fmla="*/ 196 h 1449583"/>
                <a:gd name="connsiteX6" fmla="*/ 4726380 w 4726380"/>
                <a:gd name="connsiteY6" fmla="*/ 985848 h 1449583"/>
                <a:gd name="connsiteX7" fmla="*/ 4726380 w 4726380"/>
                <a:gd name="connsiteY7" fmla="*/ 985848 h 1449583"/>
                <a:gd name="connsiteX0-1" fmla="*/ 0 w 4726380"/>
                <a:gd name="connsiteY0-2" fmla="*/ 700840 h 1449583"/>
                <a:gd name="connsiteX1-3" fmla="*/ 712520 w 4726380"/>
                <a:gd name="connsiteY1-4" fmla="*/ 1448985 h 1449583"/>
                <a:gd name="connsiteX2-5" fmla="*/ 1543793 w 4726380"/>
                <a:gd name="connsiteY2-6" fmla="*/ 593962 h 1449583"/>
                <a:gd name="connsiteX3-7" fmla="*/ 2303813 w 4726380"/>
                <a:gd name="connsiteY3-8" fmla="*/ 1152102 h 1449583"/>
                <a:gd name="connsiteX4-9" fmla="*/ 2505694 w 4726380"/>
                <a:gd name="connsiteY4-10" fmla="*/ 902720 h 1449583"/>
                <a:gd name="connsiteX5-11" fmla="*/ 3503221 w 4726380"/>
                <a:gd name="connsiteY5-12" fmla="*/ 196 h 1449583"/>
                <a:gd name="connsiteX6-13" fmla="*/ 4726380 w 4726380"/>
                <a:gd name="connsiteY6-14" fmla="*/ 985848 h 1449583"/>
                <a:gd name="connsiteX7-15" fmla="*/ 4726380 w 4726380"/>
                <a:gd name="connsiteY7-16" fmla="*/ 985848 h 1449583"/>
                <a:gd name="connsiteX0-17" fmla="*/ 0 w 4726380"/>
                <a:gd name="connsiteY0-18" fmla="*/ 703238 h 1451981"/>
                <a:gd name="connsiteX1-19" fmla="*/ 712520 w 4726380"/>
                <a:gd name="connsiteY1-20" fmla="*/ 1451383 h 1451981"/>
                <a:gd name="connsiteX2-21" fmla="*/ 1543793 w 4726380"/>
                <a:gd name="connsiteY2-22" fmla="*/ 596360 h 1451981"/>
                <a:gd name="connsiteX3-23" fmla="*/ 2303813 w 4726380"/>
                <a:gd name="connsiteY3-24" fmla="*/ 1154500 h 1451981"/>
                <a:gd name="connsiteX4-25" fmla="*/ 2790701 w 4726380"/>
                <a:gd name="connsiteY4-26" fmla="*/ 715112 h 1451981"/>
                <a:gd name="connsiteX5-27" fmla="*/ 3503221 w 4726380"/>
                <a:gd name="connsiteY5-28" fmla="*/ 2594 h 1451981"/>
                <a:gd name="connsiteX6-29" fmla="*/ 4726380 w 4726380"/>
                <a:gd name="connsiteY6-30" fmla="*/ 988246 h 1451981"/>
                <a:gd name="connsiteX7-31" fmla="*/ 4726380 w 4726380"/>
                <a:gd name="connsiteY7-32" fmla="*/ 988246 h 1451981"/>
                <a:gd name="connsiteX0-33" fmla="*/ 0 w 4726380"/>
                <a:gd name="connsiteY0-34" fmla="*/ 754945 h 1503688"/>
                <a:gd name="connsiteX1-35" fmla="*/ 712520 w 4726380"/>
                <a:gd name="connsiteY1-36" fmla="*/ 1503090 h 1503688"/>
                <a:gd name="connsiteX2-37" fmla="*/ 1543793 w 4726380"/>
                <a:gd name="connsiteY2-38" fmla="*/ 648067 h 1503688"/>
                <a:gd name="connsiteX3-39" fmla="*/ 2303813 w 4726380"/>
                <a:gd name="connsiteY3-40" fmla="*/ 1206207 h 1503688"/>
                <a:gd name="connsiteX4-41" fmla="*/ 2790701 w 4726380"/>
                <a:gd name="connsiteY4-42" fmla="*/ 766819 h 1503688"/>
                <a:gd name="connsiteX5-43" fmla="*/ 3503221 w 4726380"/>
                <a:gd name="connsiteY5-44" fmla="*/ 54301 h 1503688"/>
                <a:gd name="connsiteX6-45" fmla="*/ 4726380 w 4726380"/>
                <a:gd name="connsiteY6-46" fmla="*/ 1039953 h 1503688"/>
                <a:gd name="connsiteX7-47" fmla="*/ 4726380 w 4726380"/>
                <a:gd name="connsiteY7-48" fmla="*/ 1039953 h 1503688"/>
                <a:gd name="connsiteX0-49" fmla="*/ 0 w 4726380"/>
                <a:gd name="connsiteY0-50" fmla="*/ 739908 h 1488651"/>
                <a:gd name="connsiteX1-51" fmla="*/ 712520 w 4726380"/>
                <a:gd name="connsiteY1-52" fmla="*/ 1488053 h 1488651"/>
                <a:gd name="connsiteX2-53" fmla="*/ 1543793 w 4726380"/>
                <a:gd name="connsiteY2-54" fmla="*/ 633030 h 1488651"/>
                <a:gd name="connsiteX3-55" fmla="*/ 2303813 w 4726380"/>
                <a:gd name="connsiteY3-56" fmla="*/ 1191170 h 1488651"/>
                <a:gd name="connsiteX4-57" fmla="*/ 2790701 w 4726380"/>
                <a:gd name="connsiteY4-58" fmla="*/ 751782 h 1488651"/>
                <a:gd name="connsiteX5-59" fmla="*/ 3503221 w 4726380"/>
                <a:gd name="connsiteY5-60" fmla="*/ 39264 h 1488651"/>
                <a:gd name="connsiteX6-61" fmla="*/ 4726380 w 4726380"/>
                <a:gd name="connsiteY6-62" fmla="*/ 1024916 h 1488651"/>
                <a:gd name="connsiteX7-63" fmla="*/ 4726380 w 4726380"/>
                <a:gd name="connsiteY7-64" fmla="*/ 1024916 h 1488651"/>
                <a:gd name="connsiteX0-65" fmla="*/ 0 w 4726380"/>
                <a:gd name="connsiteY0-66" fmla="*/ 708258 h 1457001"/>
                <a:gd name="connsiteX1-67" fmla="*/ 712520 w 4726380"/>
                <a:gd name="connsiteY1-68" fmla="*/ 1456403 h 1457001"/>
                <a:gd name="connsiteX2-69" fmla="*/ 1543793 w 4726380"/>
                <a:gd name="connsiteY2-70" fmla="*/ 601380 h 1457001"/>
                <a:gd name="connsiteX3-71" fmla="*/ 2303813 w 4726380"/>
                <a:gd name="connsiteY3-72" fmla="*/ 1159520 h 1457001"/>
                <a:gd name="connsiteX4-73" fmla="*/ 2790701 w 4726380"/>
                <a:gd name="connsiteY4-74" fmla="*/ 720132 h 1457001"/>
                <a:gd name="connsiteX5-75" fmla="*/ 3503221 w 4726380"/>
                <a:gd name="connsiteY5-76" fmla="*/ 7614 h 1457001"/>
                <a:gd name="connsiteX6-77" fmla="*/ 4726380 w 4726380"/>
                <a:gd name="connsiteY6-78" fmla="*/ 993266 h 1457001"/>
                <a:gd name="connsiteX7-79" fmla="*/ 4726380 w 4726380"/>
                <a:gd name="connsiteY7-80" fmla="*/ 993266 h 1457001"/>
                <a:gd name="connsiteX0-81" fmla="*/ 0 w 4726380"/>
                <a:gd name="connsiteY0-82" fmla="*/ 721265 h 1470008"/>
                <a:gd name="connsiteX1-83" fmla="*/ 712520 w 4726380"/>
                <a:gd name="connsiteY1-84" fmla="*/ 1469410 h 1470008"/>
                <a:gd name="connsiteX2-85" fmla="*/ 1543793 w 4726380"/>
                <a:gd name="connsiteY2-86" fmla="*/ 614387 h 1470008"/>
                <a:gd name="connsiteX3-87" fmla="*/ 2303813 w 4726380"/>
                <a:gd name="connsiteY3-88" fmla="*/ 1172527 h 1470008"/>
                <a:gd name="connsiteX4-89" fmla="*/ 2790701 w 4726380"/>
                <a:gd name="connsiteY4-90" fmla="*/ 733139 h 1470008"/>
                <a:gd name="connsiteX5-91" fmla="*/ 3716977 w 4726380"/>
                <a:gd name="connsiteY5-92" fmla="*/ 8746 h 1470008"/>
                <a:gd name="connsiteX6-93" fmla="*/ 4726380 w 4726380"/>
                <a:gd name="connsiteY6-94" fmla="*/ 1006273 h 1470008"/>
                <a:gd name="connsiteX7-95" fmla="*/ 4726380 w 4726380"/>
                <a:gd name="connsiteY7-96" fmla="*/ 1006273 h 1470008"/>
                <a:gd name="connsiteX0-97" fmla="*/ 0 w 4726380"/>
                <a:gd name="connsiteY0-98" fmla="*/ 718086 h 1466829"/>
                <a:gd name="connsiteX1-99" fmla="*/ 712520 w 4726380"/>
                <a:gd name="connsiteY1-100" fmla="*/ 1466231 h 1466829"/>
                <a:gd name="connsiteX2-101" fmla="*/ 1543793 w 4726380"/>
                <a:gd name="connsiteY2-102" fmla="*/ 611208 h 1466829"/>
                <a:gd name="connsiteX3-103" fmla="*/ 2303813 w 4726380"/>
                <a:gd name="connsiteY3-104" fmla="*/ 1169348 h 1466829"/>
                <a:gd name="connsiteX4-105" fmla="*/ 2790701 w 4726380"/>
                <a:gd name="connsiteY4-106" fmla="*/ 729960 h 1466829"/>
                <a:gd name="connsiteX5-107" fmla="*/ 3716977 w 4726380"/>
                <a:gd name="connsiteY5-108" fmla="*/ 5567 h 1466829"/>
                <a:gd name="connsiteX6-109" fmla="*/ 4726380 w 4726380"/>
                <a:gd name="connsiteY6-110" fmla="*/ 1003094 h 1466829"/>
                <a:gd name="connsiteX7-111" fmla="*/ 4726380 w 4726380"/>
                <a:gd name="connsiteY7-112" fmla="*/ 1003094 h 1466829"/>
                <a:gd name="connsiteX0-113" fmla="*/ 0 w 4811065"/>
                <a:gd name="connsiteY0-114" fmla="*/ 717956 h 1466699"/>
                <a:gd name="connsiteX1-115" fmla="*/ 712520 w 4811065"/>
                <a:gd name="connsiteY1-116" fmla="*/ 1466101 h 1466699"/>
                <a:gd name="connsiteX2-117" fmla="*/ 1543793 w 4811065"/>
                <a:gd name="connsiteY2-118" fmla="*/ 611078 h 1466699"/>
                <a:gd name="connsiteX3-119" fmla="*/ 2303813 w 4811065"/>
                <a:gd name="connsiteY3-120" fmla="*/ 1169218 h 1466699"/>
                <a:gd name="connsiteX4-121" fmla="*/ 2790701 w 4811065"/>
                <a:gd name="connsiteY4-122" fmla="*/ 729830 h 1466699"/>
                <a:gd name="connsiteX5-123" fmla="*/ 3716977 w 4811065"/>
                <a:gd name="connsiteY5-124" fmla="*/ 5437 h 1466699"/>
                <a:gd name="connsiteX6-125" fmla="*/ 4726380 w 4811065"/>
                <a:gd name="connsiteY6-126" fmla="*/ 1002964 h 1466699"/>
                <a:gd name="connsiteX7-127" fmla="*/ 4762006 w 4811065"/>
                <a:gd name="connsiteY7-128" fmla="*/ 860460 h 1466699"/>
                <a:gd name="connsiteX0-129" fmla="*/ 0 w 4726380"/>
                <a:gd name="connsiteY0-130" fmla="*/ 717956 h 1466699"/>
                <a:gd name="connsiteX1-131" fmla="*/ 712520 w 4726380"/>
                <a:gd name="connsiteY1-132" fmla="*/ 1466101 h 1466699"/>
                <a:gd name="connsiteX2-133" fmla="*/ 1543793 w 4726380"/>
                <a:gd name="connsiteY2-134" fmla="*/ 611078 h 1466699"/>
                <a:gd name="connsiteX3-135" fmla="*/ 2303813 w 4726380"/>
                <a:gd name="connsiteY3-136" fmla="*/ 1169218 h 1466699"/>
                <a:gd name="connsiteX4-137" fmla="*/ 2790701 w 4726380"/>
                <a:gd name="connsiteY4-138" fmla="*/ 729830 h 1466699"/>
                <a:gd name="connsiteX5-139" fmla="*/ 3716977 w 4726380"/>
                <a:gd name="connsiteY5-140" fmla="*/ 5437 h 1466699"/>
                <a:gd name="connsiteX6-141" fmla="*/ 4726380 w 4726380"/>
                <a:gd name="connsiteY6-142" fmla="*/ 1002964 h 1466699"/>
                <a:gd name="connsiteX0-143" fmla="*/ 0 w 4797632"/>
                <a:gd name="connsiteY0-144" fmla="*/ 713040 h 1461783"/>
                <a:gd name="connsiteX1-145" fmla="*/ 712520 w 4797632"/>
                <a:gd name="connsiteY1-146" fmla="*/ 1461185 h 1461783"/>
                <a:gd name="connsiteX2-147" fmla="*/ 1543793 w 4797632"/>
                <a:gd name="connsiteY2-148" fmla="*/ 606162 h 1461783"/>
                <a:gd name="connsiteX3-149" fmla="*/ 2303813 w 4797632"/>
                <a:gd name="connsiteY3-150" fmla="*/ 1164302 h 1461783"/>
                <a:gd name="connsiteX4-151" fmla="*/ 2790701 w 4797632"/>
                <a:gd name="connsiteY4-152" fmla="*/ 724914 h 1461783"/>
                <a:gd name="connsiteX5-153" fmla="*/ 3716977 w 4797632"/>
                <a:gd name="connsiteY5-154" fmla="*/ 521 h 1461783"/>
                <a:gd name="connsiteX6-155" fmla="*/ 4797632 w 4797632"/>
                <a:gd name="connsiteY6-156" fmla="*/ 843669 h 1461783"/>
                <a:gd name="connsiteX0-157" fmla="*/ 0 w 4797632"/>
                <a:gd name="connsiteY0-158" fmla="*/ 719221 h 1467964"/>
                <a:gd name="connsiteX1-159" fmla="*/ 712520 w 4797632"/>
                <a:gd name="connsiteY1-160" fmla="*/ 1467366 h 1467964"/>
                <a:gd name="connsiteX2-161" fmla="*/ 1543793 w 4797632"/>
                <a:gd name="connsiteY2-162" fmla="*/ 612343 h 1467964"/>
                <a:gd name="connsiteX3-163" fmla="*/ 2303813 w 4797632"/>
                <a:gd name="connsiteY3-164" fmla="*/ 1170483 h 1467964"/>
                <a:gd name="connsiteX4-165" fmla="*/ 2790701 w 4797632"/>
                <a:gd name="connsiteY4-166" fmla="*/ 731095 h 1467964"/>
                <a:gd name="connsiteX5-167" fmla="*/ 3716977 w 4797632"/>
                <a:gd name="connsiteY5-168" fmla="*/ 6702 h 1467964"/>
                <a:gd name="connsiteX6-169" fmla="*/ 4797632 w 4797632"/>
                <a:gd name="connsiteY6-170" fmla="*/ 849850 h 1467964"/>
                <a:gd name="connsiteX0-171" fmla="*/ 0 w 4797632"/>
                <a:gd name="connsiteY0-172" fmla="*/ 719221 h 1467964"/>
                <a:gd name="connsiteX1-173" fmla="*/ 712520 w 4797632"/>
                <a:gd name="connsiteY1-174" fmla="*/ 1467366 h 1467964"/>
                <a:gd name="connsiteX2-175" fmla="*/ 1543793 w 4797632"/>
                <a:gd name="connsiteY2-176" fmla="*/ 612343 h 1467964"/>
                <a:gd name="connsiteX3-177" fmla="*/ 2303813 w 4797632"/>
                <a:gd name="connsiteY3-178" fmla="*/ 1170483 h 1467964"/>
                <a:gd name="connsiteX4-179" fmla="*/ 3716977 w 4797632"/>
                <a:gd name="connsiteY4-180" fmla="*/ 6702 h 1467964"/>
                <a:gd name="connsiteX5-181" fmla="*/ 4797632 w 4797632"/>
                <a:gd name="connsiteY5-182" fmla="*/ 849850 h 1467964"/>
                <a:gd name="connsiteX0-183" fmla="*/ 0 w 4797632"/>
                <a:gd name="connsiteY0-184" fmla="*/ 713290 h 1462033"/>
                <a:gd name="connsiteX1-185" fmla="*/ 712520 w 4797632"/>
                <a:gd name="connsiteY1-186" fmla="*/ 1461435 h 1462033"/>
                <a:gd name="connsiteX2-187" fmla="*/ 1543793 w 4797632"/>
                <a:gd name="connsiteY2-188" fmla="*/ 606412 h 1462033"/>
                <a:gd name="connsiteX3-189" fmla="*/ 2303813 w 4797632"/>
                <a:gd name="connsiteY3-190" fmla="*/ 1164552 h 1462033"/>
                <a:gd name="connsiteX4-191" fmla="*/ 3716977 w 4797632"/>
                <a:gd name="connsiteY4-192" fmla="*/ 771 h 1462033"/>
                <a:gd name="connsiteX5-193" fmla="*/ 4797632 w 4797632"/>
                <a:gd name="connsiteY5-194" fmla="*/ 843919 h 1462033"/>
                <a:gd name="connsiteX0-195" fmla="*/ 0 w 4797632"/>
                <a:gd name="connsiteY0-196" fmla="*/ 714511 h 1463254"/>
                <a:gd name="connsiteX1-197" fmla="*/ 712520 w 4797632"/>
                <a:gd name="connsiteY1-198" fmla="*/ 1462656 h 1463254"/>
                <a:gd name="connsiteX2-199" fmla="*/ 1543793 w 4797632"/>
                <a:gd name="connsiteY2-200" fmla="*/ 607633 h 1463254"/>
                <a:gd name="connsiteX3-201" fmla="*/ 2303813 w 4797632"/>
                <a:gd name="connsiteY3-202" fmla="*/ 1165773 h 1463254"/>
                <a:gd name="connsiteX4-203" fmla="*/ 3716977 w 4797632"/>
                <a:gd name="connsiteY4-204" fmla="*/ 1992 h 1463254"/>
                <a:gd name="connsiteX5-205" fmla="*/ 4797632 w 4797632"/>
                <a:gd name="connsiteY5-206" fmla="*/ 845140 h 1463254"/>
                <a:gd name="connsiteX0-207" fmla="*/ 0 w 4797632"/>
                <a:gd name="connsiteY0-208" fmla="*/ 712778 h 1461521"/>
                <a:gd name="connsiteX1-209" fmla="*/ 712520 w 4797632"/>
                <a:gd name="connsiteY1-210" fmla="*/ 1460923 h 1461521"/>
                <a:gd name="connsiteX2-211" fmla="*/ 1543793 w 4797632"/>
                <a:gd name="connsiteY2-212" fmla="*/ 605900 h 1461521"/>
                <a:gd name="connsiteX3-213" fmla="*/ 2303813 w 4797632"/>
                <a:gd name="connsiteY3-214" fmla="*/ 1164040 h 1461521"/>
                <a:gd name="connsiteX4-215" fmla="*/ 3716977 w 4797632"/>
                <a:gd name="connsiteY4-216" fmla="*/ 259 h 1461521"/>
                <a:gd name="connsiteX5-217" fmla="*/ 4797632 w 4797632"/>
                <a:gd name="connsiteY5-218" fmla="*/ 843407 h 1461521"/>
                <a:gd name="connsiteX0-219" fmla="*/ 0 w 4607627"/>
                <a:gd name="connsiteY0-220" fmla="*/ 712771 h 1461514"/>
                <a:gd name="connsiteX1-221" fmla="*/ 712520 w 4607627"/>
                <a:gd name="connsiteY1-222" fmla="*/ 1460916 h 1461514"/>
                <a:gd name="connsiteX2-223" fmla="*/ 1543793 w 4607627"/>
                <a:gd name="connsiteY2-224" fmla="*/ 605893 h 1461514"/>
                <a:gd name="connsiteX3-225" fmla="*/ 2303813 w 4607627"/>
                <a:gd name="connsiteY3-226" fmla="*/ 1164033 h 1461514"/>
                <a:gd name="connsiteX4-227" fmla="*/ 3716977 w 4607627"/>
                <a:gd name="connsiteY4-228" fmla="*/ 252 h 1461514"/>
                <a:gd name="connsiteX5-229" fmla="*/ 4607627 w 4607627"/>
                <a:gd name="connsiteY5-230" fmla="*/ 1057156 h 1461514"/>
                <a:gd name="connsiteX0-231" fmla="*/ 0 w 4607627"/>
                <a:gd name="connsiteY0-232" fmla="*/ 713662 h 1462405"/>
                <a:gd name="connsiteX1-233" fmla="*/ 712520 w 4607627"/>
                <a:gd name="connsiteY1-234" fmla="*/ 1461807 h 1462405"/>
                <a:gd name="connsiteX2-235" fmla="*/ 1543793 w 4607627"/>
                <a:gd name="connsiteY2-236" fmla="*/ 606784 h 1462405"/>
                <a:gd name="connsiteX3-237" fmla="*/ 2303813 w 4607627"/>
                <a:gd name="connsiteY3-238" fmla="*/ 1164924 h 1462405"/>
                <a:gd name="connsiteX4-239" fmla="*/ 3716977 w 4607627"/>
                <a:gd name="connsiteY4-240" fmla="*/ 1143 h 1462405"/>
                <a:gd name="connsiteX5-241" fmla="*/ 4607627 w 4607627"/>
                <a:gd name="connsiteY5-242" fmla="*/ 1058047 h 1462405"/>
                <a:gd name="connsiteX0-243" fmla="*/ 0 w 4868885"/>
                <a:gd name="connsiteY0-244" fmla="*/ 713065 h 1461808"/>
                <a:gd name="connsiteX1-245" fmla="*/ 712520 w 4868885"/>
                <a:gd name="connsiteY1-246" fmla="*/ 1461210 h 1461808"/>
                <a:gd name="connsiteX2-247" fmla="*/ 1543793 w 4868885"/>
                <a:gd name="connsiteY2-248" fmla="*/ 606187 h 1461808"/>
                <a:gd name="connsiteX3-249" fmla="*/ 2303813 w 4868885"/>
                <a:gd name="connsiteY3-250" fmla="*/ 1164327 h 1461808"/>
                <a:gd name="connsiteX4-251" fmla="*/ 3716977 w 4868885"/>
                <a:gd name="connsiteY4-252" fmla="*/ 546 h 1461808"/>
                <a:gd name="connsiteX5-253" fmla="*/ 4868885 w 4868885"/>
                <a:gd name="connsiteY5-254" fmla="*/ 1009949 h 1461808"/>
                <a:gd name="connsiteX0-255" fmla="*/ 0 w 3716977"/>
                <a:gd name="connsiteY0-256" fmla="*/ 712519 h 1461262"/>
                <a:gd name="connsiteX1-257" fmla="*/ 712520 w 3716977"/>
                <a:gd name="connsiteY1-258" fmla="*/ 1460664 h 1461262"/>
                <a:gd name="connsiteX2-259" fmla="*/ 1543793 w 3716977"/>
                <a:gd name="connsiteY2-260" fmla="*/ 605641 h 1461262"/>
                <a:gd name="connsiteX3-261" fmla="*/ 2303813 w 3716977"/>
                <a:gd name="connsiteY3-262" fmla="*/ 1163781 h 1461262"/>
                <a:gd name="connsiteX4-263" fmla="*/ 3716977 w 3716977"/>
                <a:gd name="connsiteY4-264" fmla="*/ 0 h 1461262"/>
                <a:gd name="connsiteX0-265" fmla="*/ 0 w 2303813"/>
                <a:gd name="connsiteY0-266" fmla="*/ 109358 h 858101"/>
                <a:gd name="connsiteX1-267" fmla="*/ 712520 w 2303813"/>
                <a:gd name="connsiteY1-268" fmla="*/ 857503 h 858101"/>
                <a:gd name="connsiteX2-269" fmla="*/ 1543793 w 2303813"/>
                <a:gd name="connsiteY2-270" fmla="*/ 2480 h 858101"/>
                <a:gd name="connsiteX3-271" fmla="*/ 2303813 w 2303813"/>
                <a:gd name="connsiteY3-272" fmla="*/ 560620 h 858101"/>
                <a:gd name="connsiteX0-273" fmla="*/ 0 w 2363640"/>
                <a:gd name="connsiteY0-274" fmla="*/ 109358 h 858101"/>
                <a:gd name="connsiteX1-275" fmla="*/ 712520 w 2363640"/>
                <a:gd name="connsiteY1-276" fmla="*/ 857503 h 858101"/>
                <a:gd name="connsiteX2-277" fmla="*/ 1543793 w 2363640"/>
                <a:gd name="connsiteY2-278" fmla="*/ 2480 h 858101"/>
                <a:gd name="connsiteX3-279" fmla="*/ 2303813 w 2363640"/>
                <a:gd name="connsiteY3-280" fmla="*/ 560620 h 858101"/>
                <a:gd name="connsiteX4-281" fmla="*/ 2315688 w 2363640"/>
                <a:gd name="connsiteY4-282" fmla="*/ 518212 h 858101"/>
                <a:gd name="connsiteX0-283" fmla="*/ 0 w 2695699"/>
                <a:gd name="connsiteY0-284" fmla="*/ 110101 h 858844"/>
                <a:gd name="connsiteX1-285" fmla="*/ 712520 w 2695699"/>
                <a:gd name="connsiteY1-286" fmla="*/ 858246 h 858844"/>
                <a:gd name="connsiteX2-287" fmla="*/ 1543793 w 2695699"/>
                <a:gd name="connsiteY2-288" fmla="*/ 3223 h 858844"/>
                <a:gd name="connsiteX3-289" fmla="*/ 2303813 w 2695699"/>
                <a:gd name="connsiteY3-290" fmla="*/ 561363 h 858844"/>
                <a:gd name="connsiteX4-291" fmla="*/ 2695699 w 2695699"/>
                <a:gd name="connsiteY4-292" fmla="*/ 435827 h 858844"/>
                <a:gd name="connsiteX0-293" fmla="*/ 0 w 3004457"/>
                <a:gd name="connsiteY0-294" fmla="*/ 109886 h 858629"/>
                <a:gd name="connsiteX1-295" fmla="*/ 712520 w 3004457"/>
                <a:gd name="connsiteY1-296" fmla="*/ 858031 h 858629"/>
                <a:gd name="connsiteX2-297" fmla="*/ 1543793 w 3004457"/>
                <a:gd name="connsiteY2-298" fmla="*/ 3008 h 858629"/>
                <a:gd name="connsiteX3-299" fmla="*/ 2303813 w 3004457"/>
                <a:gd name="connsiteY3-300" fmla="*/ 561148 h 858629"/>
                <a:gd name="connsiteX4-301" fmla="*/ 3004457 w 3004457"/>
                <a:gd name="connsiteY4-302" fmla="*/ 186231 h 858629"/>
                <a:gd name="connsiteX0-303" fmla="*/ 0 w 3004457"/>
                <a:gd name="connsiteY0-304" fmla="*/ 110047 h 858790"/>
                <a:gd name="connsiteX1-305" fmla="*/ 712520 w 3004457"/>
                <a:gd name="connsiteY1-306" fmla="*/ 858192 h 858790"/>
                <a:gd name="connsiteX2-307" fmla="*/ 1543793 w 3004457"/>
                <a:gd name="connsiteY2-308" fmla="*/ 3169 h 858790"/>
                <a:gd name="connsiteX3-309" fmla="*/ 2303813 w 3004457"/>
                <a:gd name="connsiteY3-310" fmla="*/ 561309 h 858790"/>
                <a:gd name="connsiteX4-311" fmla="*/ 2719448 w 3004457"/>
                <a:gd name="connsiteY4-312" fmla="*/ 376397 h 858790"/>
                <a:gd name="connsiteX5-313" fmla="*/ 3004457 w 3004457"/>
                <a:gd name="connsiteY5-314" fmla="*/ 186392 h 858790"/>
                <a:gd name="connsiteX0-315" fmla="*/ 0 w 2719448"/>
                <a:gd name="connsiteY0-316" fmla="*/ 110047 h 858790"/>
                <a:gd name="connsiteX1-317" fmla="*/ 712520 w 2719448"/>
                <a:gd name="connsiteY1-318" fmla="*/ 858192 h 858790"/>
                <a:gd name="connsiteX2-319" fmla="*/ 1543793 w 2719448"/>
                <a:gd name="connsiteY2-320" fmla="*/ 3169 h 858790"/>
                <a:gd name="connsiteX3-321" fmla="*/ 2303813 w 2719448"/>
                <a:gd name="connsiteY3-322" fmla="*/ 561309 h 858790"/>
                <a:gd name="connsiteX4-323" fmla="*/ 2719448 w 2719448"/>
                <a:gd name="connsiteY4-324" fmla="*/ 376397 h 858790"/>
                <a:gd name="connsiteX0-325" fmla="*/ 0 w 2814451"/>
                <a:gd name="connsiteY0-326" fmla="*/ 109935 h 858678"/>
                <a:gd name="connsiteX1-327" fmla="*/ 712520 w 2814451"/>
                <a:gd name="connsiteY1-328" fmla="*/ 858080 h 858678"/>
                <a:gd name="connsiteX2-329" fmla="*/ 1543793 w 2814451"/>
                <a:gd name="connsiteY2-330" fmla="*/ 3057 h 858678"/>
                <a:gd name="connsiteX3-331" fmla="*/ 2303813 w 2814451"/>
                <a:gd name="connsiteY3-332" fmla="*/ 561197 h 858678"/>
                <a:gd name="connsiteX4-333" fmla="*/ 2814451 w 2814451"/>
                <a:gd name="connsiteY4-334" fmla="*/ 245657 h 858678"/>
                <a:gd name="connsiteX0-335" fmla="*/ 0 w 2814451"/>
                <a:gd name="connsiteY0-336" fmla="*/ 109935 h 858678"/>
                <a:gd name="connsiteX1-337" fmla="*/ 712520 w 2814451"/>
                <a:gd name="connsiteY1-338" fmla="*/ 858080 h 858678"/>
                <a:gd name="connsiteX2-339" fmla="*/ 1543793 w 2814451"/>
                <a:gd name="connsiteY2-340" fmla="*/ 3057 h 858678"/>
                <a:gd name="connsiteX3-341" fmla="*/ 2303813 w 2814451"/>
                <a:gd name="connsiteY3-342" fmla="*/ 561197 h 858678"/>
                <a:gd name="connsiteX4-343" fmla="*/ 2814451 w 2814451"/>
                <a:gd name="connsiteY4-344" fmla="*/ 245657 h 85867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814451" h="858678">
                  <a:moveTo>
                    <a:pt x="0" y="109935"/>
                  </a:moveTo>
                  <a:cubicBezTo>
                    <a:pt x="227610" y="492914"/>
                    <a:pt x="455221" y="875893"/>
                    <a:pt x="712520" y="858080"/>
                  </a:cubicBezTo>
                  <a:cubicBezTo>
                    <a:pt x="969819" y="840267"/>
                    <a:pt x="1278578" y="52537"/>
                    <a:pt x="1543793" y="3057"/>
                  </a:cubicBezTo>
                  <a:cubicBezTo>
                    <a:pt x="1809009" y="-46424"/>
                    <a:pt x="2092037" y="520764"/>
                    <a:pt x="2303813" y="561197"/>
                  </a:cubicBezTo>
                  <a:cubicBezTo>
                    <a:pt x="2515589" y="601630"/>
                    <a:pt x="2733303" y="343769"/>
                    <a:pt x="2814451" y="245657"/>
                  </a:cubicBezTo>
                </a:path>
              </a:pathLst>
            </a:custGeom>
            <a:noFill/>
            <a:ln w="50800" cap="rnd">
              <a:gradFill flip="none" rotWithShape="1">
                <a:gsLst>
                  <a:gs pos="100000">
                    <a:schemeClr val="accent1"/>
                  </a:gs>
                  <a:gs pos="33000">
                    <a:schemeClr val="accent2"/>
                  </a:gs>
                  <a:gs pos="70000">
                    <a:schemeClr val="accent1">
                      <a:lumMod val="60000"/>
                      <a:lumOff val="40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弧形 13"/>
            <p:cNvSpPr/>
            <p:nvPr>
              <p:custDataLst>
                <p:tags r:id="rId11"/>
              </p:custDataLst>
            </p:nvPr>
          </p:nvSpPr>
          <p:spPr>
            <a:xfrm>
              <a:off x="4005684" y="915565"/>
              <a:ext cx="4110380" cy="2101425"/>
            </a:xfrm>
            <a:custGeom>
              <a:avLst/>
              <a:gdLst>
                <a:gd name="connsiteX0" fmla="*/ 89430 w 2987824"/>
                <a:gd name="connsiteY0" fmla="*/ 984791 h 2987824"/>
                <a:gd name="connsiteX1" fmla="*/ 1591831 w 2987824"/>
                <a:gd name="connsiteY1" fmla="*/ 3212 h 2987824"/>
                <a:gd name="connsiteX2" fmla="*/ 2952923 w 2987824"/>
                <a:gd name="connsiteY2" fmla="*/ 1172884 h 2987824"/>
                <a:gd name="connsiteX3" fmla="*/ 1493912 w 2987824"/>
                <a:gd name="connsiteY3" fmla="*/ 1493912 h 2987824"/>
                <a:gd name="connsiteX4" fmla="*/ 89430 w 2987824"/>
                <a:gd name="connsiteY4" fmla="*/ 984791 h 2987824"/>
                <a:gd name="connsiteX0-1" fmla="*/ 89430 w 2987824"/>
                <a:gd name="connsiteY0-2" fmla="*/ 984791 h 2987824"/>
                <a:gd name="connsiteX1-3" fmla="*/ 1591831 w 2987824"/>
                <a:gd name="connsiteY1-4" fmla="*/ 3212 h 2987824"/>
                <a:gd name="connsiteX2-5" fmla="*/ 2952923 w 2987824"/>
                <a:gd name="connsiteY2-6" fmla="*/ 1172884 h 2987824"/>
                <a:gd name="connsiteX0-7" fmla="*/ 0 w 2863493"/>
                <a:gd name="connsiteY0-8" fmla="*/ 985303 h 1494424"/>
                <a:gd name="connsiteX1-9" fmla="*/ 1502401 w 2863493"/>
                <a:gd name="connsiteY1-10" fmla="*/ 3724 h 1494424"/>
                <a:gd name="connsiteX2-11" fmla="*/ 2863493 w 2863493"/>
                <a:gd name="connsiteY2-12" fmla="*/ 1173396 h 1494424"/>
                <a:gd name="connsiteX3-13" fmla="*/ 1404482 w 2863493"/>
                <a:gd name="connsiteY3-14" fmla="*/ 1494424 h 1494424"/>
                <a:gd name="connsiteX4-15" fmla="*/ 0 w 2863493"/>
                <a:gd name="connsiteY4-16" fmla="*/ 985303 h 1494424"/>
                <a:gd name="connsiteX0-17" fmla="*/ 11875 w 2863493"/>
                <a:gd name="connsiteY0-18" fmla="*/ 925926 h 1494424"/>
                <a:gd name="connsiteX1-19" fmla="*/ 1502401 w 2863493"/>
                <a:gd name="connsiteY1-20" fmla="*/ 3724 h 1494424"/>
                <a:gd name="connsiteX2-21" fmla="*/ 2863493 w 2863493"/>
                <a:gd name="connsiteY2-22" fmla="*/ 1173396 h 1494424"/>
                <a:gd name="connsiteX0-23" fmla="*/ 0 w 2863493"/>
                <a:gd name="connsiteY0-24" fmla="*/ 985416 h 1494537"/>
                <a:gd name="connsiteX1-25" fmla="*/ 1502401 w 2863493"/>
                <a:gd name="connsiteY1-26" fmla="*/ 3837 h 1494537"/>
                <a:gd name="connsiteX2-27" fmla="*/ 2863493 w 2863493"/>
                <a:gd name="connsiteY2-28" fmla="*/ 1173509 h 1494537"/>
                <a:gd name="connsiteX3-29" fmla="*/ 1404482 w 2863493"/>
                <a:gd name="connsiteY3-30" fmla="*/ 1494537 h 1494537"/>
                <a:gd name="connsiteX4-31" fmla="*/ 0 w 2863493"/>
                <a:gd name="connsiteY4-32" fmla="*/ 985416 h 1494537"/>
                <a:gd name="connsiteX0-33" fmla="*/ 11875 w 2863493"/>
                <a:gd name="connsiteY0-34" fmla="*/ 926039 h 1494537"/>
                <a:gd name="connsiteX1-35" fmla="*/ 1502401 w 2863493"/>
                <a:gd name="connsiteY1-36" fmla="*/ 3837 h 1494537"/>
                <a:gd name="connsiteX2-37" fmla="*/ 2863493 w 2863493"/>
                <a:gd name="connsiteY2-38" fmla="*/ 1173509 h 1494537"/>
                <a:gd name="connsiteX0-39" fmla="*/ 0 w 2863493"/>
                <a:gd name="connsiteY0-40" fmla="*/ 985416 h 1494537"/>
                <a:gd name="connsiteX1-41" fmla="*/ 1502401 w 2863493"/>
                <a:gd name="connsiteY1-42" fmla="*/ 3837 h 1494537"/>
                <a:gd name="connsiteX2-43" fmla="*/ 2863493 w 2863493"/>
                <a:gd name="connsiteY2-44" fmla="*/ 1173509 h 1494537"/>
                <a:gd name="connsiteX3-45" fmla="*/ 1404482 w 2863493"/>
                <a:gd name="connsiteY3-46" fmla="*/ 1494537 h 1494537"/>
                <a:gd name="connsiteX4-47" fmla="*/ 0 w 2863493"/>
                <a:gd name="connsiteY4-48" fmla="*/ 985416 h 1494537"/>
                <a:gd name="connsiteX0-49" fmla="*/ 11875 w 2863493"/>
                <a:gd name="connsiteY0-50" fmla="*/ 926039 h 1494537"/>
                <a:gd name="connsiteX1-51" fmla="*/ 1502401 w 2863493"/>
                <a:gd name="connsiteY1-52" fmla="*/ 3837 h 1494537"/>
                <a:gd name="connsiteX2-53" fmla="*/ 2863493 w 2863493"/>
                <a:gd name="connsiteY2-54" fmla="*/ 1173509 h 1494537"/>
                <a:gd name="connsiteX0-55" fmla="*/ 1392607 w 2851618"/>
                <a:gd name="connsiteY0-56" fmla="*/ 1494537 h 1494537"/>
                <a:gd name="connsiteX1-57" fmla="*/ 1490526 w 2851618"/>
                <a:gd name="connsiteY1-58" fmla="*/ 3837 h 1494537"/>
                <a:gd name="connsiteX2-59" fmla="*/ 2851618 w 2851618"/>
                <a:gd name="connsiteY2-60" fmla="*/ 1173509 h 1494537"/>
                <a:gd name="connsiteX3-61" fmla="*/ 1392607 w 2851618"/>
                <a:gd name="connsiteY3-62" fmla="*/ 1494537 h 1494537"/>
                <a:gd name="connsiteX0-63" fmla="*/ 0 w 2851618"/>
                <a:gd name="connsiteY0-64" fmla="*/ 926039 h 1494537"/>
                <a:gd name="connsiteX1-65" fmla="*/ 1490526 w 2851618"/>
                <a:gd name="connsiteY1-66" fmla="*/ 3837 h 1494537"/>
                <a:gd name="connsiteX2-67" fmla="*/ 2851618 w 2851618"/>
                <a:gd name="connsiteY2-68" fmla="*/ 1173509 h 1494537"/>
                <a:gd name="connsiteX0-69" fmla="*/ 1440109 w 2899120"/>
                <a:gd name="connsiteY0-70" fmla="*/ 1494423 h 1494423"/>
                <a:gd name="connsiteX1-71" fmla="*/ 1538028 w 2899120"/>
                <a:gd name="connsiteY1-72" fmla="*/ 3723 h 1494423"/>
                <a:gd name="connsiteX2-73" fmla="*/ 2899120 w 2899120"/>
                <a:gd name="connsiteY2-74" fmla="*/ 1173395 h 1494423"/>
                <a:gd name="connsiteX3-75" fmla="*/ 1440109 w 2899120"/>
                <a:gd name="connsiteY3-76" fmla="*/ 1494423 h 1494423"/>
                <a:gd name="connsiteX0-77" fmla="*/ 0 w 2899120"/>
                <a:gd name="connsiteY0-78" fmla="*/ 937800 h 1494423"/>
                <a:gd name="connsiteX1-79" fmla="*/ 1538028 w 2899120"/>
                <a:gd name="connsiteY1-80" fmla="*/ 3723 h 1494423"/>
                <a:gd name="connsiteX2-81" fmla="*/ 2899120 w 2899120"/>
                <a:gd name="connsiteY2-82" fmla="*/ 1173395 h 1494423"/>
                <a:gd name="connsiteX0-83" fmla="*/ 1523237 w 2982248"/>
                <a:gd name="connsiteY0-84" fmla="*/ 1493627 h 1493627"/>
                <a:gd name="connsiteX1-85" fmla="*/ 1621156 w 2982248"/>
                <a:gd name="connsiteY1-86" fmla="*/ 2927 h 1493627"/>
                <a:gd name="connsiteX2-87" fmla="*/ 2982248 w 2982248"/>
                <a:gd name="connsiteY2-88" fmla="*/ 1172599 h 1493627"/>
                <a:gd name="connsiteX3-89" fmla="*/ 1523237 w 2982248"/>
                <a:gd name="connsiteY3-90" fmla="*/ 1493627 h 1493627"/>
                <a:gd name="connsiteX0-91" fmla="*/ 0 w 2982248"/>
                <a:gd name="connsiteY0-92" fmla="*/ 1043882 h 1493627"/>
                <a:gd name="connsiteX1-93" fmla="*/ 1621156 w 2982248"/>
                <a:gd name="connsiteY1-94" fmla="*/ 2927 h 1493627"/>
                <a:gd name="connsiteX2-95" fmla="*/ 2982248 w 2982248"/>
                <a:gd name="connsiteY2-96" fmla="*/ 1172599 h 1493627"/>
                <a:gd name="connsiteX0-97" fmla="*/ 1463860 w 2922871"/>
                <a:gd name="connsiteY0-98" fmla="*/ 1494313 h 1494313"/>
                <a:gd name="connsiteX1-99" fmla="*/ 1561779 w 2922871"/>
                <a:gd name="connsiteY1-100" fmla="*/ 3613 h 1494313"/>
                <a:gd name="connsiteX2-101" fmla="*/ 2922871 w 2922871"/>
                <a:gd name="connsiteY2-102" fmla="*/ 1173285 h 1494313"/>
                <a:gd name="connsiteX3-103" fmla="*/ 1463860 w 2922871"/>
                <a:gd name="connsiteY3-104" fmla="*/ 1494313 h 1494313"/>
                <a:gd name="connsiteX0-105" fmla="*/ 0 w 2922871"/>
                <a:gd name="connsiteY0-106" fmla="*/ 949565 h 1494313"/>
                <a:gd name="connsiteX1-107" fmla="*/ 1561779 w 2922871"/>
                <a:gd name="connsiteY1-108" fmla="*/ 3613 h 1494313"/>
                <a:gd name="connsiteX2-109" fmla="*/ 2922871 w 2922871"/>
                <a:gd name="connsiteY2-110" fmla="*/ 1173285 h 1494313"/>
              </a:gdLst>
              <a:ahLst/>
              <a:cxnLst>
                <a:cxn ang="0">
                  <a:pos x="connsiteX0-1" y="connsiteY0-2"/>
                </a:cxn>
                <a:cxn ang="0">
                  <a:pos x="connsiteX1-3" y="connsiteY1-4"/>
                </a:cxn>
                <a:cxn ang="0">
                  <a:pos x="connsiteX2-5" y="connsiteY2-6"/>
                </a:cxn>
              </a:cxnLst>
              <a:rect l="l" t="t" r="r" b="b"/>
              <a:pathLst>
                <a:path w="2922871" h="1494313" stroke="0" extrusionOk="0">
                  <a:moveTo>
                    <a:pt x="1463860" y="1494313"/>
                  </a:moveTo>
                  <a:lnTo>
                    <a:pt x="1561779" y="3613"/>
                  </a:lnTo>
                  <a:cubicBezTo>
                    <a:pt x="2225208" y="47191"/>
                    <a:pt x="2780000" y="523959"/>
                    <a:pt x="2922871" y="1173285"/>
                  </a:cubicBezTo>
                  <a:lnTo>
                    <a:pt x="1463860" y="1494313"/>
                  </a:lnTo>
                  <a:close/>
                </a:path>
                <a:path w="2922871" h="1494313" fill="none">
                  <a:moveTo>
                    <a:pt x="0" y="949565"/>
                  </a:moveTo>
                  <a:cubicBezTo>
                    <a:pt x="464088" y="312631"/>
                    <a:pt x="898350" y="-39965"/>
                    <a:pt x="1561779" y="3613"/>
                  </a:cubicBezTo>
                  <a:cubicBezTo>
                    <a:pt x="2225208" y="47191"/>
                    <a:pt x="2780000" y="523959"/>
                    <a:pt x="2922871" y="1173285"/>
                  </a:cubicBezTo>
                </a:path>
              </a:pathLst>
            </a:custGeom>
            <a:ln w="50800" cap="rnd">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2" name="标题 1"/>
          <p:cNvSpPr>
            <a:spLocks noGrp="1"/>
          </p:cNvSpPr>
          <p:nvPr>
            <p:ph type="title" hasCustomPrompt="1"/>
            <p:custDataLst>
              <p:tags r:id="rId12"/>
            </p:custDataLst>
          </p:nvPr>
        </p:nvSpPr>
        <p:spPr>
          <a:xfrm>
            <a:off x="2279877" y="2368096"/>
            <a:ext cx="7632246" cy="1325563"/>
          </a:xfrm>
        </p:spPr>
        <p:txBody>
          <a:bodyPr>
            <a:normAutofit/>
          </a:bodyPr>
          <a:lstStyle>
            <a:lvl1pPr algn="ctr">
              <a:defRPr sz="6600" b="1">
                <a:solidFill>
                  <a:schemeClr val="tx2"/>
                </a:solidFill>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3"/>
            </p:custDataLst>
          </p:nvPr>
        </p:nvSpPr>
        <p:spPr/>
        <p:txBody>
          <a:bodyPr/>
          <a:lstStyle/>
          <a:p>
            <a:fld id="{730D71FF-2525-41E5-BFAE-7EB63BF93A3D}" type="datetimeFigureOut">
              <a:rPr lang="zh-CN" altLang="en-US" smtClean="0"/>
            </a:fld>
            <a:endParaRPr lang="zh-CN" altLang="en-US"/>
          </a:p>
        </p:txBody>
      </p:sp>
      <p:sp>
        <p:nvSpPr>
          <p:cNvPr id="4" name="页脚占位符 3"/>
          <p:cNvSpPr>
            <a:spLocks noGrp="1"/>
          </p:cNvSpPr>
          <p:nvPr>
            <p:ph type="ftr" sz="quarter" idx="11"/>
            <p:custDataLst>
              <p:tags r:id="rId14"/>
            </p:custDataLst>
          </p:nvPr>
        </p:nvSpPr>
        <p:spPr/>
        <p:txBody>
          <a:bodyPr/>
          <a:lstStyle/>
          <a:p>
            <a:endParaRPr lang="zh-CN" altLang="en-US"/>
          </a:p>
        </p:txBody>
      </p:sp>
      <p:sp>
        <p:nvSpPr>
          <p:cNvPr id="5" name="灯片编号占位符 4"/>
          <p:cNvSpPr>
            <a:spLocks noGrp="1"/>
          </p:cNvSpPr>
          <p:nvPr>
            <p:ph type="sldNum" sz="quarter" idx="12"/>
            <p:custDataLst>
              <p:tags r:id="rId15"/>
            </p:custDataLst>
          </p:nvPr>
        </p:nvSpPr>
        <p:spPr/>
        <p:txBody>
          <a:bodyPr/>
          <a:lstStyle/>
          <a:p>
            <a:fld id="{82E45FC7-25F4-44CA-AFCC-95CE7CA044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grpSp>
        <p:nvGrpSpPr>
          <p:cNvPr id="12" name="组合 11"/>
          <p:cNvGrpSpPr/>
          <p:nvPr>
            <p:custDataLst>
              <p:tags r:id="rId2"/>
            </p:custDataLst>
          </p:nvPr>
        </p:nvGrpSpPr>
        <p:grpSpPr>
          <a:xfrm>
            <a:off x="4940483" y="1493297"/>
            <a:ext cx="2112295" cy="1326249"/>
            <a:chOff x="3630463" y="1159727"/>
            <a:chExt cx="1584221" cy="994687"/>
          </a:xfrm>
          <a:solidFill>
            <a:schemeClr val="accent5"/>
          </a:solidFill>
        </p:grpSpPr>
        <p:sp>
          <p:nvSpPr>
            <p:cNvPr id="13" name="矩形 12"/>
            <p:cNvSpPr/>
            <p:nvPr>
              <p:custDataLst>
                <p:tags r:id="rId3"/>
              </p:custDataLst>
            </p:nvPr>
          </p:nvSpPr>
          <p:spPr>
            <a:xfrm>
              <a:off x="3631211" y="1159727"/>
              <a:ext cx="1583473" cy="892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sp>
          <p:nvSpPr>
            <p:cNvPr id="14" name="矩形 13"/>
            <p:cNvSpPr/>
            <p:nvPr>
              <p:custDataLst>
                <p:tags r:id="rId4"/>
              </p:custDataLst>
            </p:nvPr>
          </p:nvSpPr>
          <p:spPr>
            <a:xfrm>
              <a:off x="3630463" y="1248933"/>
              <a:ext cx="90000" cy="9054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sp>
          <p:nvSpPr>
            <p:cNvPr id="15" name="矩形 14"/>
            <p:cNvSpPr/>
            <p:nvPr>
              <p:custDataLst>
                <p:tags r:id="rId5"/>
              </p:custDataLst>
            </p:nvPr>
          </p:nvSpPr>
          <p:spPr>
            <a:xfrm>
              <a:off x="5124684" y="1248935"/>
              <a:ext cx="90000" cy="9054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grpSp>
      <p:grpSp>
        <p:nvGrpSpPr>
          <p:cNvPr id="16" name="组合 15"/>
          <p:cNvGrpSpPr/>
          <p:nvPr>
            <p:custDataLst>
              <p:tags r:id="rId6"/>
            </p:custDataLst>
          </p:nvPr>
        </p:nvGrpSpPr>
        <p:grpSpPr>
          <a:xfrm>
            <a:off x="4940483" y="4059218"/>
            <a:ext cx="2112295" cy="785041"/>
            <a:chOff x="3675463" y="2980805"/>
            <a:chExt cx="1584221" cy="588781"/>
          </a:xfrm>
          <a:solidFill>
            <a:schemeClr val="accent5"/>
          </a:solidFill>
        </p:grpSpPr>
        <p:sp>
          <p:nvSpPr>
            <p:cNvPr id="17" name="矩形 16"/>
            <p:cNvSpPr/>
            <p:nvPr>
              <p:custDataLst>
                <p:tags r:id="rId7"/>
              </p:custDataLst>
            </p:nvPr>
          </p:nvSpPr>
          <p:spPr>
            <a:xfrm flipV="1">
              <a:off x="3676211" y="3480376"/>
              <a:ext cx="1583473" cy="892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sp>
          <p:nvSpPr>
            <p:cNvPr id="18" name="矩形 17"/>
            <p:cNvSpPr/>
            <p:nvPr>
              <p:custDataLst>
                <p:tags r:id="rId8"/>
              </p:custDataLst>
            </p:nvPr>
          </p:nvSpPr>
          <p:spPr>
            <a:xfrm flipV="1">
              <a:off x="3675463" y="2980807"/>
              <a:ext cx="90000" cy="504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sp>
          <p:nvSpPr>
            <p:cNvPr id="19" name="矩形 18"/>
            <p:cNvSpPr/>
            <p:nvPr>
              <p:custDataLst>
                <p:tags r:id="rId9"/>
              </p:custDataLst>
            </p:nvPr>
          </p:nvSpPr>
          <p:spPr>
            <a:xfrm flipV="1">
              <a:off x="5169684" y="2980805"/>
              <a:ext cx="90000" cy="504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grpSp>
      <p:sp>
        <p:nvSpPr>
          <p:cNvPr id="7" name="标题 1"/>
          <p:cNvSpPr>
            <a:spLocks noGrp="1"/>
          </p:cNvSpPr>
          <p:nvPr>
            <p:ph type="ctrTitle" hasCustomPrompt="1"/>
            <p:custDataLst>
              <p:tags r:id="rId10"/>
            </p:custDataLst>
          </p:nvPr>
        </p:nvSpPr>
        <p:spPr>
          <a:xfrm>
            <a:off x="2828925" y="2857588"/>
            <a:ext cx="6534150" cy="757130"/>
          </a:xfrm>
        </p:spPr>
        <p:txBody>
          <a:bodyPr anchor="b">
            <a:normAutofit/>
          </a:bodyPr>
          <a:lstStyle>
            <a:lvl1pPr algn="ctr">
              <a:defRPr sz="4800" b="1"/>
            </a:lvl1pPr>
          </a:lstStyle>
          <a:p>
            <a:r>
              <a:rPr lang="zh-CN" altLang="en-US" dirty="0"/>
              <a:t>单击此处编辑标题</a:t>
            </a:r>
            <a:endParaRPr lang="zh-CN" altLang="en-US" dirty="0"/>
          </a:p>
        </p:txBody>
      </p:sp>
      <p:sp>
        <p:nvSpPr>
          <p:cNvPr id="8" name="副标题 2"/>
          <p:cNvSpPr>
            <a:spLocks noGrp="1"/>
          </p:cNvSpPr>
          <p:nvPr>
            <p:ph type="subTitle" idx="1"/>
            <p:custDataLst>
              <p:tags r:id="rId11"/>
            </p:custDataLst>
          </p:nvPr>
        </p:nvSpPr>
        <p:spPr>
          <a:xfrm>
            <a:off x="2828925" y="3649663"/>
            <a:ext cx="6534150" cy="341632"/>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9" name="日期占位符 3"/>
          <p:cNvSpPr>
            <a:spLocks noGrp="1"/>
          </p:cNvSpPr>
          <p:nvPr>
            <p:ph type="dt" sz="half" idx="10"/>
            <p:custDataLst>
              <p:tags r:id="rId12"/>
            </p:custDataLst>
          </p:nvPr>
        </p:nvSpPr>
        <p:spPr>
          <a:xfrm>
            <a:off x="838200" y="6356350"/>
            <a:ext cx="2743200" cy="365125"/>
          </a:xfrm>
        </p:spPr>
        <p:txBody>
          <a:bodyPr/>
          <a:lstStyle/>
          <a:p>
            <a:fld id="{D997B5FA-0921-464F-AAE1-844C04324D75}" type="datetimeFigureOut">
              <a:rPr lang="zh-CN" altLang="en-US" smtClean="0"/>
            </a:fld>
            <a:endParaRPr lang="zh-CN" altLang="en-US" dirty="0"/>
          </a:p>
        </p:txBody>
      </p:sp>
      <p:sp>
        <p:nvSpPr>
          <p:cNvPr id="10" name="页脚占位符 4"/>
          <p:cNvSpPr>
            <a:spLocks noGrp="1"/>
          </p:cNvSpPr>
          <p:nvPr>
            <p:ph type="ftr" sz="quarter" idx="11"/>
            <p:custDataLst>
              <p:tags r:id="rId13"/>
            </p:custDataLst>
          </p:nvPr>
        </p:nvSpPr>
        <p:spPr>
          <a:xfrm>
            <a:off x="4038600" y="6356350"/>
            <a:ext cx="4114800" cy="365125"/>
          </a:xfrm>
        </p:spPr>
        <p:txBody>
          <a:bodyPr/>
          <a:lstStyle/>
          <a:p>
            <a:endParaRPr lang="zh-CN" altLang="en-US"/>
          </a:p>
        </p:txBody>
      </p:sp>
      <p:sp>
        <p:nvSpPr>
          <p:cNvPr id="11" name="灯片编号占位符 5"/>
          <p:cNvSpPr>
            <a:spLocks noGrp="1"/>
          </p:cNvSpPr>
          <p:nvPr>
            <p:ph type="sldNum" sz="quarter" idx="12"/>
            <p:custDataLst>
              <p:tags r:id="rId14"/>
            </p:custDataLst>
          </p:nvPr>
        </p:nvSpPr>
        <p:spPr>
          <a:xfrm>
            <a:off x="8610600" y="6356350"/>
            <a:ext cx="2743200" cy="365125"/>
          </a:xfr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nchor="b" anchorCtr="0"/>
          <a:lstStyle/>
          <a:p>
            <a:r>
              <a:rPr lang="zh-CN" altLang="en-US" dirty="0"/>
              <a:t>单击此处编辑母版标题样式</a:t>
            </a:r>
            <a:endParaRPr lang="zh-CN" altLang="en-US" dirty="0"/>
          </a:p>
        </p:txBody>
      </p:sp>
      <p:sp>
        <p:nvSpPr>
          <p:cNvPr id="3" name="内容占位符 2"/>
          <p:cNvSpPr>
            <a:spLocks noGrp="1"/>
          </p:cNvSpPr>
          <p:nvPr>
            <p:ph idx="1"/>
            <p:custDataLst>
              <p:tags r:id="rId3"/>
            </p:custDataLst>
          </p:nvPr>
        </p:nvSpPr>
        <p:spPr/>
        <p:txBody>
          <a:bodyPr/>
          <a:lstStyle>
            <a:lvl1pPr>
              <a:defRPr sz="2400"/>
            </a:lvl1pPr>
            <a:lvl2pPr>
              <a:defRPr sz="2000"/>
            </a:lvl2pPr>
            <a:lvl3pPr>
              <a:defRPr sz="1800"/>
            </a:lvl3pPr>
            <a:lvl4pPr>
              <a:defRPr sz="1800"/>
            </a:lvl4pPr>
            <a:lvl5pPr>
              <a:defRPr sz="18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11"/>
            <p:custDataLst>
              <p:tags r:id="rId5"/>
            </p:custDataLst>
          </p:nvPr>
        </p:nvSpPr>
        <p:spPr/>
        <p:txBody>
          <a:bodyPr/>
          <a:lstStyle/>
          <a:p>
            <a:endParaRPr lang="zh-CN" altLang="en-US" dirty="0"/>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
        <p:nvSpPr>
          <p:cNvPr id="7" name="矩形 6"/>
          <p:cNvSpPr/>
          <p:nvPr>
            <p:custDataLst>
              <p:tags r:id="rId7"/>
            </p:custDataLst>
          </p:nvPr>
        </p:nvSpPr>
        <p:spPr>
          <a:xfrm>
            <a:off x="797984" y="709085"/>
            <a:ext cx="65616" cy="563033"/>
          </a:xfrm>
          <a:prstGeom prst="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p>
        </p:txBody>
      </p:sp>
      <p:cxnSp>
        <p:nvCxnSpPr>
          <p:cNvPr id="8" name="直接连接符 7"/>
          <p:cNvCxnSpPr/>
          <p:nvPr>
            <p:custDataLst>
              <p:tags r:id="rId8"/>
            </p:custDataLst>
          </p:nvPr>
        </p:nvCxnSpPr>
        <p:spPr>
          <a:xfrm>
            <a:off x="797984" y="1363133"/>
            <a:ext cx="7457016" cy="0"/>
          </a:xfrm>
          <a:prstGeom prst="line">
            <a:avLst/>
          </a:prstGeom>
          <a:ln w="9525">
            <a:solidFill>
              <a:schemeClr val="accent5"/>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250" fill="hold"/>
                                        <p:tgtEl>
                                          <p:spTgt spid="7"/>
                                        </p:tgtEl>
                                        <p:attrNameLst>
                                          <p:attrName>ppt_w</p:attrName>
                                        </p:attrNameLst>
                                      </p:cBhvr>
                                      <p:tavLst>
                                        <p:tav tm="0">
                                          <p:val>
                                            <p:fltVal val="0"/>
                                          </p:val>
                                        </p:tav>
                                        <p:tav tm="100000">
                                          <p:val>
                                            <p:strVal val="#ppt_w"/>
                                          </p:val>
                                        </p:tav>
                                      </p:tavLst>
                                    </p:anim>
                                    <p:anim calcmode="lin" valueType="num">
                                      <p:cBhvr>
                                        <p:cTn id="8" dur="250" fill="hold"/>
                                        <p:tgtEl>
                                          <p:spTgt spid="7"/>
                                        </p:tgtEl>
                                        <p:attrNameLst>
                                          <p:attrName>ppt_h</p:attrName>
                                        </p:attrNameLst>
                                      </p:cBhvr>
                                      <p:tavLst>
                                        <p:tav tm="0">
                                          <p:val>
                                            <p:fltVal val="0"/>
                                          </p:val>
                                        </p:tav>
                                        <p:tav tm="100000">
                                          <p:val>
                                            <p:strVal val="#ppt_h"/>
                                          </p:val>
                                        </p:tav>
                                      </p:tavLst>
                                    </p:anim>
                                    <p:animEffect transition="in" filter="fade">
                                      <p:cBhvr>
                                        <p:cTn id="9" dur="250"/>
                                        <p:tgtEl>
                                          <p:spTgt spid="7"/>
                                        </p:tgtEl>
                                      </p:cBhvr>
                                    </p:animEffect>
                                  </p:childTnLst>
                                </p:cTn>
                              </p:par>
                              <p:par>
                                <p:cTn id="10" presetID="6" presetClass="emph" presetSubtype="0" decel="100000" fill="hold" grpId="1" nodeType="withEffect">
                                  <p:stCondLst>
                                    <p:cond delay="200"/>
                                  </p:stCondLst>
                                  <p:childTnLst>
                                    <p:animScale>
                                      <p:cBhvr>
                                        <p:cTn id="11" dur="250" fill="hold"/>
                                        <p:tgtEl>
                                          <p:spTgt spid="7"/>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7"/>
                                        </p:tgtEl>
                                      </p:cBhvr>
                                      <p:by x="91000" y="91000"/>
                                    </p:animScale>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7" grpId="1" bldLvl="0" animBg="1"/>
      <p:bldP spid="7" grpId="2" bldLvl="0"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cxnSp>
        <p:nvCxnSpPr>
          <p:cNvPr id="8" name="直接连接符 7"/>
          <p:cNvCxnSpPr/>
          <p:nvPr>
            <p:custDataLst>
              <p:tags r:id="rId2"/>
            </p:custDataLst>
          </p:nvPr>
        </p:nvCxnSpPr>
        <p:spPr>
          <a:xfrm>
            <a:off x="4914900" y="2298700"/>
            <a:ext cx="0" cy="1812925"/>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 name="椭圆 6"/>
          <p:cNvSpPr/>
          <p:nvPr>
            <p:custDataLst>
              <p:tags r:id="rId3"/>
            </p:custDataLst>
          </p:nvPr>
        </p:nvSpPr>
        <p:spPr bwMode="auto">
          <a:xfrm>
            <a:off x="2779185" y="2520951"/>
            <a:ext cx="1392767" cy="1392767"/>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6400" dirty="0">
              <a:solidFill>
                <a:schemeClr val="bg1"/>
              </a:solidFill>
              <a:latin typeface="Impact" panose="020B0806030902050204" pitchFamily="34" charset="0"/>
            </a:endParaRPr>
          </a:p>
        </p:txBody>
      </p:sp>
      <p:sp>
        <p:nvSpPr>
          <p:cNvPr id="2" name="标题 1"/>
          <p:cNvSpPr>
            <a:spLocks noGrp="1"/>
          </p:cNvSpPr>
          <p:nvPr>
            <p:ph type="title" hasCustomPrompt="1"/>
            <p:custDataLst>
              <p:tags r:id="rId4"/>
            </p:custDataLst>
          </p:nvPr>
        </p:nvSpPr>
        <p:spPr>
          <a:xfrm>
            <a:off x="5327650" y="2676469"/>
            <a:ext cx="6026150" cy="701731"/>
          </a:xfrm>
        </p:spPr>
        <p:txBody>
          <a:bodyPr anchor="b">
            <a:normAutofit/>
          </a:bodyPr>
          <a:lstStyle>
            <a:lvl1pPr algn="l">
              <a:defRPr sz="4400">
                <a:solidFill>
                  <a:schemeClr val="bg1"/>
                </a:solidFill>
              </a:defRPr>
            </a:lvl1pPr>
          </a:lstStyle>
          <a:p>
            <a:r>
              <a:rPr lang="zh-CN" altLang="en-US" dirty="0"/>
              <a:t>单击此处编辑标题</a:t>
            </a:r>
            <a:endParaRPr lang="zh-CN" altLang="en-US" dirty="0"/>
          </a:p>
        </p:txBody>
      </p:sp>
      <p:sp>
        <p:nvSpPr>
          <p:cNvPr id="3" name="文本占位符 2"/>
          <p:cNvSpPr>
            <a:spLocks noGrp="1"/>
          </p:cNvSpPr>
          <p:nvPr>
            <p:ph type="body" idx="1"/>
            <p:custDataLst>
              <p:tags r:id="rId5"/>
            </p:custDataLst>
          </p:nvPr>
        </p:nvSpPr>
        <p:spPr>
          <a:xfrm>
            <a:off x="5327650" y="3422772"/>
            <a:ext cx="6026150" cy="341632"/>
          </a:xfrm>
        </p:spPr>
        <p:txBody>
          <a:bodyPr>
            <a:normAutofit/>
          </a:bodyPr>
          <a:lstStyle>
            <a:lvl1pPr marL="0" indent="0" algn="l">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1" decel="100000"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nchor="b" anchorCtr="0"/>
          <a:lstStyle/>
          <a:p>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838200" y="1825625"/>
            <a:ext cx="5181600" cy="435133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custDataLst>
              <p:tags r:id="rId4"/>
            </p:custDataLst>
          </p:nvPr>
        </p:nvSpPr>
        <p:spPr>
          <a:xfrm>
            <a:off x="6172200" y="1825625"/>
            <a:ext cx="5181600" cy="435133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
        <p:nvSpPr>
          <p:cNvPr id="8" name="矩形 7"/>
          <p:cNvSpPr/>
          <p:nvPr>
            <p:custDataLst>
              <p:tags r:id="rId8"/>
            </p:custDataLst>
          </p:nvPr>
        </p:nvSpPr>
        <p:spPr>
          <a:xfrm>
            <a:off x="797984" y="709085"/>
            <a:ext cx="65616" cy="563033"/>
          </a:xfrm>
          <a:prstGeom prst="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p>
        </p:txBody>
      </p:sp>
      <p:cxnSp>
        <p:nvCxnSpPr>
          <p:cNvPr id="9" name="直接连接符 8"/>
          <p:cNvCxnSpPr/>
          <p:nvPr>
            <p:custDataLst>
              <p:tags r:id="rId9"/>
            </p:custDataLst>
          </p:nvPr>
        </p:nvCxnSpPr>
        <p:spPr>
          <a:xfrm>
            <a:off x="797984" y="1363133"/>
            <a:ext cx="7457016" cy="0"/>
          </a:xfrm>
          <a:prstGeom prst="line">
            <a:avLst/>
          </a:prstGeom>
          <a:ln w="9525">
            <a:solidFill>
              <a:schemeClr val="accent5"/>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250" fill="hold"/>
                                        <p:tgtEl>
                                          <p:spTgt spid="8"/>
                                        </p:tgtEl>
                                        <p:attrNameLst>
                                          <p:attrName>ppt_w</p:attrName>
                                        </p:attrNameLst>
                                      </p:cBhvr>
                                      <p:tavLst>
                                        <p:tav tm="0">
                                          <p:val>
                                            <p:fltVal val="0"/>
                                          </p:val>
                                        </p:tav>
                                        <p:tav tm="100000">
                                          <p:val>
                                            <p:strVal val="#ppt_w"/>
                                          </p:val>
                                        </p:tav>
                                      </p:tavLst>
                                    </p:anim>
                                    <p:anim calcmode="lin" valueType="num">
                                      <p:cBhvr>
                                        <p:cTn id="8" dur="250" fill="hold"/>
                                        <p:tgtEl>
                                          <p:spTgt spid="8"/>
                                        </p:tgtEl>
                                        <p:attrNameLst>
                                          <p:attrName>ppt_h</p:attrName>
                                        </p:attrNameLst>
                                      </p:cBhvr>
                                      <p:tavLst>
                                        <p:tav tm="0">
                                          <p:val>
                                            <p:fltVal val="0"/>
                                          </p:val>
                                        </p:tav>
                                        <p:tav tm="100000">
                                          <p:val>
                                            <p:strVal val="#ppt_h"/>
                                          </p:val>
                                        </p:tav>
                                      </p:tavLst>
                                    </p:anim>
                                    <p:animEffect transition="in" filter="fade">
                                      <p:cBhvr>
                                        <p:cTn id="9" dur="250"/>
                                        <p:tgtEl>
                                          <p:spTgt spid="8"/>
                                        </p:tgtEl>
                                      </p:cBhvr>
                                    </p:animEffect>
                                  </p:childTnLst>
                                </p:cTn>
                              </p:par>
                              <p:par>
                                <p:cTn id="10" presetID="6" presetClass="emph" presetSubtype="0" decel="100000" fill="hold" grpId="1" nodeType="withEffect">
                                  <p:stCondLst>
                                    <p:cond delay="200"/>
                                  </p:stCondLst>
                                  <p:childTnLst>
                                    <p:animScale>
                                      <p:cBhvr>
                                        <p:cTn id="11" dur="250" fill="hold"/>
                                        <p:tgtEl>
                                          <p:spTgt spid="8"/>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8"/>
                                        </p:tgtEl>
                                      </p:cBhvr>
                                      <p:by x="91000" y="91000"/>
                                    </p:animScale>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7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8" grpId="1" bldLvl="0" animBg="1"/>
      <p:bldP spid="8" grpId="2" bldLvl="0" animBg="1"/>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304800"/>
            <a:ext cx="10515600" cy="1081088"/>
          </a:xfrm>
        </p:spPr>
        <p:txBody>
          <a:bodyPr anchor="b" anchorCtr="0"/>
          <a:lstStyle/>
          <a:p>
            <a:r>
              <a:rPr lang="zh-CN" altLang="en-US"/>
              <a:t>单击此处编辑母版标题样式</a:t>
            </a:r>
            <a:endParaRPr lang="zh-CN" altLang="en-US"/>
          </a:p>
        </p:txBody>
      </p:sp>
      <p:sp>
        <p:nvSpPr>
          <p:cNvPr id="3" name="文本占位符 2"/>
          <p:cNvSpPr>
            <a:spLocks noGrp="1"/>
          </p:cNvSpPr>
          <p:nvPr>
            <p:ph type="body" idx="1"/>
            <p:custDataLst>
              <p:tags r:id="rId3"/>
            </p:custDataLst>
          </p:nvPr>
        </p:nvSpPr>
        <p:spPr>
          <a:xfrm>
            <a:off x="839788" y="15163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custDataLst>
              <p:tags r:id="rId4"/>
            </p:custDataLst>
          </p:nvPr>
        </p:nvSpPr>
        <p:spPr>
          <a:xfrm>
            <a:off x="839788" y="2470746"/>
            <a:ext cx="5157787" cy="3718917"/>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custDataLst>
              <p:tags r:id="rId5"/>
            </p:custDataLst>
          </p:nvPr>
        </p:nvSpPr>
        <p:spPr>
          <a:xfrm>
            <a:off x="6172200" y="15163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custDataLst>
              <p:tags r:id="rId6"/>
            </p:custDataLst>
          </p:nvPr>
        </p:nvSpPr>
        <p:spPr>
          <a:xfrm>
            <a:off x="6172200" y="2470746"/>
            <a:ext cx="5183188" cy="3718917"/>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
        <p:nvSpPr>
          <p:cNvPr id="10" name="矩形 9"/>
          <p:cNvSpPr/>
          <p:nvPr>
            <p:custDataLst>
              <p:tags r:id="rId10"/>
            </p:custDataLst>
          </p:nvPr>
        </p:nvSpPr>
        <p:spPr>
          <a:xfrm>
            <a:off x="797984" y="709085"/>
            <a:ext cx="65616" cy="563033"/>
          </a:xfrm>
          <a:prstGeom prst="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p>
        </p:txBody>
      </p:sp>
      <p:cxnSp>
        <p:nvCxnSpPr>
          <p:cNvPr id="11" name="直接连接符 10"/>
          <p:cNvCxnSpPr/>
          <p:nvPr>
            <p:custDataLst>
              <p:tags r:id="rId11"/>
            </p:custDataLst>
          </p:nvPr>
        </p:nvCxnSpPr>
        <p:spPr>
          <a:xfrm>
            <a:off x="797984" y="1363133"/>
            <a:ext cx="7457016" cy="0"/>
          </a:xfrm>
          <a:prstGeom prst="line">
            <a:avLst/>
          </a:prstGeom>
          <a:ln w="9525">
            <a:solidFill>
              <a:schemeClr val="accent5"/>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grpId="1" nodeType="withEffect">
                                  <p:stCondLst>
                                    <p:cond delay="200"/>
                                  </p:stCondLst>
                                  <p:childTnLst>
                                    <p:animScale>
                                      <p:cBhvr>
                                        <p:cTn id="11" dur="250" fill="hold"/>
                                        <p:tgtEl>
                                          <p:spTgt spid="10"/>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10"/>
                                        </p:tgtEl>
                                      </p:cBhvr>
                                      <p:by x="91000" y="91000"/>
                                    </p:animScale>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0" grpId="1" bldLvl="0" animBg="1"/>
      <p:bldP spid="10" grpId="2" bldLvl="0" animBg="1"/>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showMasterSp="0"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16" name="标题 15"/>
          <p:cNvSpPr>
            <a:spLocks noGrp="1"/>
          </p:cNvSpPr>
          <p:nvPr>
            <p:ph type="title"/>
            <p:custDataLst>
              <p:tags r:id="rId5"/>
            </p:custDataLst>
          </p:nvPr>
        </p:nvSpPr>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cxnSp>
        <p:nvCxnSpPr>
          <p:cNvPr id="11" name="直接连接符 10"/>
          <p:cNvCxnSpPr/>
          <p:nvPr>
            <p:custDataLst>
              <p:tags r:id="rId2"/>
            </p:custDataLst>
          </p:nvPr>
        </p:nvCxnSpPr>
        <p:spPr>
          <a:xfrm>
            <a:off x="838200" y="1521193"/>
            <a:ext cx="3811073" cy="0"/>
          </a:xfrm>
          <a:prstGeom prst="line">
            <a:avLst/>
          </a:prstGeom>
          <a:ln w="9525">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8" name="矩形 7"/>
          <p:cNvSpPr/>
          <p:nvPr>
            <p:custDataLst>
              <p:tags r:id="rId3"/>
            </p:custDataLst>
          </p:nvPr>
        </p:nvSpPr>
        <p:spPr>
          <a:xfrm>
            <a:off x="734484" y="531019"/>
            <a:ext cx="65616" cy="4333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p>
        </p:txBody>
      </p:sp>
      <p:cxnSp>
        <p:nvCxnSpPr>
          <p:cNvPr id="9" name="直接连接符 8"/>
          <p:cNvCxnSpPr/>
          <p:nvPr>
            <p:custDataLst>
              <p:tags r:id="rId4"/>
            </p:custDataLst>
          </p:nvPr>
        </p:nvCxnSpPr>
        <p:spPr>
          <a:xfrm>
            <a:off x="838200" y="998679"/>
            <a:ext cx="3811073" cy="0"/>
          </a:xfrm>
          <a:prstGeom prst="line">
            <a:avLst/>
          </a:prstGeom>
          <a:ln w="9525">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custDataLst>
              <p:tags r:id="rId5"/>
            </p:custDataLst>
          </p:nvPr>
        </p:nvSpPr>
        <p:spPr>
          <a:xfrm>
            <a:off x="839787" y="457200"/>
            <a:ext cx="4165200" cy="1600200"/>
          </a:xfrm>
        </p:spPr>
        <p:txBody>
          <a:bodyPr anchor="t" anchorCtr="0">
            <a:normAutofit/>
          </a:bodyPr>
          <a:lstStyle>
            <a:lvl1pPr>
              <a:defRPr sz="3600"/>
            </a:lvl1pPr>
          </a:lstStyle>
          <a:p>
            <a:r>
              <a:rPr lang="zh-CN" altLang="en-US" dirty="0"/>
              <a:t>单击此处编辑母版标题样式</a:t>
            </a:r>
            <a:endParaRPr lang="zh-CN" altLang="en-US" dirty="0"/>
          </a:p>
        </p:txBody>
      </p:sp>
      <p:sp>
        <p:nvSpPr>
          <p:cNvPr id="3" name="图片占位符 2"/>
          <p:cNvSpPr>
            <a:spLocks noGrp="1" noChangeAspect="1"/>
          </p:cNvSpPr>
          <p:nvPr>
            <p:ph type="pic" idx="1"/>
            <p:custDataLst>
              <p:tags r:id="rId6"/>
            </p:custDataLst>
          </p:nvPr>
        </p:nvSpPr>
        <p:spPr>
          <a:xfrm>
            <a:off x="5184000" y="457200"/>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custDataLst>
              <p:tags r:id="rId7"/>
            </p:custDataLst>
          </p:nvPr>
        </p:nvSpPr>
        <p:spPr>
          <a:xfrm>
            <a:off x="839787" y="2057400"/>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custDataLst>
              <p:tags r:id="rId8"/>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9"/>
            </p:custDataLst>
          </p:nvPr>
        </p:nvSpPr>
        <p:spPr/>
        <p:txBody>
          <a:bodyPr/>
          <a:lstStyle/>
          <a:p>
            <a:endParaRPr lang="zh-CN" altLang="en-US" dirty="0"/>
          </a:p>
        </p:txBody>
      </p:sp>
      <p:sp>
        <p:nvSpPr>
          <p:cNvPr id="7" name="灯片编号占位符 6"/>
          <p:cNvSpPr>
            <a:spLocks noGrp="1"/>
          </p:cNvSpPr>
          <p:nvPr>
            <p:ph type="sldNum" sz="quarter" idx="12"/>
            <p:custDataLst>
              <p:tags r:id="rId10"/>
            </p:custDataLst>
          </p:nvPr>
        </p:nvSpPr>
        <p:spPr/>
        <p:txBody>
          <a:bodyPr/>
          <a:lstStyle/>
          <a:p>
            <a:fld id="{FABC47A4-756D-490B-A52F-7D9E2C9FC05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250" fill="hold"/>
                                        <p:tgtEl>
                                          <p:spTgt spid="8"/>
                                        </p:tgtEl>
                                        <p:attrNameLst>
                                          <p:attrName>ppt_w</p:attrName>
                                        </p:attrNameLst>
                                      </p:cBhvr>
                                      <p:tavLst>
                                        <p:tav tm="0">
                                          <p:val>
                                            <p:fltVal val="0"/>
                                          </p:val>
                                        </p:tav>
                                        <p:tav tm="100000">
                                          <p:val>
                                            <p:strVal val="#ppt_w"/>
                                          </p:val>
                                        </p:tav>
                                      </p:tavLst>
                                    </p:anim>
                                    <p:anim calcmode="lin" valueType="num">
                                      <p:cBhvr>
                                        <p:cTn id="8" dur="250" fill="hold"/>
                                        <p:tgtEl>
                                          <p:spTgt spid="8"/>
                                        </p:tgtEl>
                                        <p:attrNameLst>
                                          <p:attrName>ppt_h</p:attrName>
                                        </p:attrNameLst>
                                      </p:cBhvr>
                                      <p:tavLst>
                                        <p:tav tm="0">
                                          <p:val>
                                            <p:fltVal val="0"/>
                                          </p:val>
                                        </p:tav>
                                        <p:tav tm="100000">
                                          <p:val>
                                            <p:strVal val="#ppt_h"/>
                                          </p:val>
                                        </p:tav>
                                      </p:tavLst>
                                    </p:anim>
                                    <p:animEffect transition="in" filter="fade">
                                      <p:cBhvr>
                                        <p:cTn id="9" dur="250"/>
                                        <p:tgtEl>
                                          <p:spTgt spid="8"/>
                                        </p:tgtEl>
                                      </p:cBhvr>
                                    </p:animEffect>
                                  </p:childTnLst>
                                </p:cTn>
                              </p:par>
                              <p:par>
                                <p:cTn id="10" presetID="6" presetClass="emph" presetSubtype="0" decel="100000" fill="hold" grpId="1" nodeType="withEffect">
                                  <p:stCondLst>
                                    <p:cond delay="200"/>
                                  </p:stCondLst>
                                  <p:childTnLst>
                                    <p:animScale>
                                      <p:cBhvr>
                                        <p:cTn id="11" dur="250" fill="hold"/>
                                        <p:tgtEl>
                                          <p:spTgt spid="8"/>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8"/>
                                        </p:tgtEl>
                                      </p:cBhvr>
                                      <p:by x="91000" y="91000"/>
                                    </p:animScale>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750"/>
                                        <p:tgtEl>
                                          <p:spTgt spid="9"/>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left)">
                                      <p:cBhvr>
                                        <p:cTn id="21"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8" grpId="1" bldLvl="0" animBg="1"/>
      <p:bldP spid="8" grpId="2" bldLvl="0" animBg="1"/>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showMasterSp="0">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444898" y="365125"/>
            <a:ext cx="908901" cy="5811838"/>
          </a:xfrm>
        </p:spPr>
        <p:txBody>
          <a:bodyPr vert="eaVert">
            <a:normAutofit/>
          </a:bodyPr>
          <a:lstStyle>
            <a:lvl1pPr>
              <a:defRPr sz="4400"/>
            </a:lvl1pPr>
          </a:lstStyle>
          <a:p>
            <a:r>
              <a:rPr lang="zh-CN" altLang="en-US" dirty="0"/>
              <a:t>单击此处编辑标题</a:t>
            </a:r>
            <a:endParaRPr lang="zh-CN" altLang="en-US" dirty="0"/>
          </a:p>
        </p:txBody>
      </p:sp>
      <p:sp>
        <p:nvSpPr>
          <p:cNvPr id="3" name="竖排文字占位符 2"/>
          <p:cNvSpPr>
            <a:spLocks noGrp="1"/>
          </p:cNvSpPr>
          <p:nvPr>
            <p:ph type="body" orient="vert" idx="1"/>
            <p:custDataLst>
              <p:tags r:id="rId3"/>
            </p:custDataLst>
          </p:nvPr>
        </p:nvSpPr>
        <p:spPr>
          <a:xfrm>
            <a:off x="838199" y="365125"/>
            <a:ext cx="9446443"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fld>
            <a:endParaRPr lang="zh-CN" altLang="en-US"/>
          </a:p>
        </p:txBody>
      </p:sp>
      <p:sp>
        <p:nvSpPr>
          <p:cNvPr id="9" name="标题 8"/>
          <p:cNvSpPr>
            <a:spLocks noGrp="1"/>
          </p:cNvSpPr>
          <p:nvPr>
            <p:ph type="title" hasCustomPrompt="1"/>
          </p:nvPr>
        </p:nvSpPr>
        <p:spPr>
          <a:xfrm>
            <a:off x="669925" y="5605145"/>
            <a:ext cx="10852150" cy="558165"/>
          </a:xfrm>
        </p:spPr>
        <p:txBody>
          <a:bodyPr/>
          <a:lstStyle>
            <a:lvl1pPr>
              <a:defRPr b="0">
                <a:latin typeface="+mn-ea"/>
                <a:ea typeface="+mn-ea"/>
              </a:defRPr>
            </a:lvl1pPr>
          </a:lstStyle>
          <a:p>
            <a:r>
              <a:rPr lang="zh-CN" altLang="en-US"/>
              <a:t>单击此处编辑正文</a:t>
            </a:r>
            <a:endParaRPr lang="zh-CN" altLang="en-US"/>
          </a:p>
        </p:txBody>
      </p:sp>
      <p:sp>
        <p:nvSpPr>
          <p:cNvPr id="8" name="内容占位符 7"/>
          <p:cNvSpPr>
            <a:spLocks noGrp="1"/>
          </p:cNvSpPr>
          <p:nvPr>
            <p:ph idx="1" hasCustomPrompt="1"/>
          </p:nvPr>
        </p:nvSpPr>
        <p:spPr>
          <a:xfrm>
            <a:off x="669925" y="641350"/>
            <a:ext cx="10852150" cy="455612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showMasterSp="0" userDrawn="1">
  <p:cSld name="内容">
    <p:spTree>
      <p:nvGrpSpPr>
        <p:cNvPr id="1" name=""/>
        <p:cNvGrpSpPr/>
        <p:nvPr/>
      </p:nvGrpSpPr>
      <p:grpSpPr>
        <a:xfrm>
          <a:off x="0" y="0"/>
          <a:ext cx="0" cy="0"/>
          <a:chOff x="0" y="0"/>
          <a:chExt cx="0" cy="0"/>
        </a:xfrm>
      </p:grpSpPr>
      <p:sp>
        <p:nvSpPr>
          <p:cNvPr id="6" name="矩形 5"/>
          <p:cNvSpPr/>
          <p:nvPr>
            <p:custDataLst>
              <p:tags r:id="rId2"/>
            </p:custDataLst>
          </p:nvPr>
        </p:nvSpPr>
        <p:spPr>
          <a:xfrm>
            <a:off x="772584" y="598754"/>
            <a:ext cx="65616" cy="30135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6"/>
            </p:custDataLst>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250" fill="hold"/>
                                        <p:tgtEl>
                                          <p:spTgt spid="6"/>
                                        </p:tgtEl>
                                        <p:attrNameLst>
                                          <p:attrName>ppt_w</p:attrName>
                                        </p:attrNameLst>
                                      </p:cBhvr>
                                      <p:tavLst>
                                        <p:tav tm="0">
                                          <p:val>
                                            <p:fltVal val="0"/>
                                          </p:val>
                                        </p:tav>
                                        <p:tav tm="100000">
                                          <p:val>
                                            <p:strVal val="#ppt_w"/>
                                          </p:val>
                                        </p:tav>
                                      </p:tavLst>
                                    </p:anim>
                                    <p:anim calcmode="lin" valueType="num">
                                      <p:cBhvr>
                                        <p:cTn id="8" dur="250" fill="hold"/>
                                        <p:tgtEl>
                                          <p:spTgt spid="6"/>
                                        </p:tgtEl>
                                        <p:attrNameLst>
                                          <p:attrName>ppt_h</p:attrName>
                                        </p:attrNameLst>
                                      </p:cBhvr>
                                      <p:tavLst>
                                        <p:tav tm="0">
                                          <p:val>
                                            <p:fltVal val="0"/>
                                          </p:val>
                                        </p:tav>
                                        <p:tav tm="100000">
                                          <p:val>
                                            <p:strVal val="#ppt_h"/>
                                          </p:val>
                                        </p:tav>
                                      </p:tavLst>
                                    </p:anim>
                                    <p:animEffect transition="in" filter="fade">
                                      <p:cBhvr>
                                        <p:cTn id="9" dur="250"/>
                                        <p:tgtEl>
                                          <p:spTgt spid="6"/>
                                        </p:tgtEl>
                                      </p:cBhvr>
                                    </p:animEffect>
                                  </p:childTnLst>
                                </p:cTn>
                              </p:par>
                              <p:par>
                                <p:cTn id="10" presetID="6" presetClass="emph" presetSubtype="0" decel="100000" fill="hold" grpId="1" nodeType="withEffect">
                                  <p:stCondLst>
                                    <p:cond delay="200"/>
                                  </p:stCondLst>
                                  <p:childTnLst>
                                    <p:animScale>
                                      <p:cBhvr>
                                        <p:cTn id="11" dur="250" fill="hold"/>
                                        <p:tgtEl>
                                          <p:spTgt spid="6"/>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6"/>
                                        </p:tgtEl>
                                      </p:cBhvr>
                                      <p:by x="91000" y="9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6" grpId="1" bldLvl="0" animBg="1"/>
      <p:bldP spid="6" grpId="2" bldLvl="0" animBg="1"/>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3205615" y="2819543"/>
            <a:ext cx="5776687" cy="775394"/>
          </a:xfrm>
        </p:spPr>
        <p:txBody>
          <a:bodyPr vert="horz" lIns="90000" tIns="46800" rIns="90000" bIns="46800" rtlCol="0" anchor="b" anchorCtr="0">
            <a:normAutofit/>
          </a:bodyPr>
          <a:lstStyle>
            <a:lvl1pPr marL="0" marR="0" algn="ctr" defTabSz="914400" rtl="0" eaLnBrk="1" fontAlgn="auto" latinLnBrk="0" hangingPunct="1">
              <a:lnSpc>
                <a:spcPct val="90000"/>
              </a:lnSpc>
              <a:buNone/>
              <a:defRPr kumimoji="0" lang="zh-CN" altLang="en-US" sz="4800" b="1" i="0" u="none" strike="noStrike" kern="1200" cap="none" spc="0" normalizeH="0" baseline="0" noProof="1" dirty="0">
                <a:solidFill>
                  <a:schemeClr val="bg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单击此处编辑标题</a:t>
            </a:r>
            <a:endParaRPr dirty="0">
              <a:sym typeface="+mn-ea"/>
            </a:endParaRPr>
          </a:p>
        </p:txBody>
      </p:sp>
      <p:sp>
        <p:nvSpPr>
          <p:cNvPr id="3" name="日期占位符 2"/>
          <p:cNvSpPr>
            <a:spLocks noGrp="1"/>
          </p:cNvSpPr>
          <p:nvPr>
            <p:ph type="dt" sz="half" idx="10"/>
            <p:custDataLst>
              <p:tags r:id="rId3"/>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5"/>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grpSp>
        <p:nvGrpSpPr>
          <p:cNvPr id="6" name="组合 5"/>
          <p:cNvGrpSpPr/>
          <p:nvPr>
            <p:custDataLst>
              <p:tags r:id="rId6"/>
            </p:custDataLst>
          </p:nvPr>
        </p:nvGrpSpPr>
        <p:grpSpPr>
          <a:xfrm>
            <a:off x="4940483" y="1493297"/>
            <a:ext cx="2112295" cy="1326249"/>
            <a:chOff x="3630463" y="1159727"/>
            <a:chExt cx="1584221" cy="994687"/>
          </a:xfrm>
          <a:solidFill>
            <a:schemeClr val="accent5"/>
          </a:solidFill>
        </p:grpSpPr>
        <p:sp>
          <p:nvSpPr>
            <p:cNvPr id="7" name="矩形 6"/>
            <p:cNvSpPr/>
            <p:nvPr>
              <p:custDataLst>
                <p:tags r:id="rId7"/>
              </p:custDataLst>
            </p:nvPr>
          </p:nvSpPr>
          <p:spPr>
            <a:xfrm>
              <a:off x="3631211" y="1159727"/>
              <a:ext cx="1583473" cy="892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sp>
          <p:nvSpPr>
            <p:cNvPr id="8" name="矩形 7"/>
            <p:cNvSpPr/>
            <p:nvPr>
              <p:custDataLst>
                <p:tags r:id="rId8"/>
              </p:custDataLst>
            </p:nvPr>
          </p:nvSpPr>
          <p:spPr>
            <a:xfrm>
              <a:off x="3630463" y="1248933"/>
              <a:ext cx="90000" cy="9054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sp>
          <p:nvSpPr>
            <p:cNvPr id="9" name="矩形 8"/>
            <p:cNvSpPr/>
            <p:nvPr>
              <p:custDataLst>
                <p:tags r:id="rId9"/>
              </p:custDataLst>
            </p:nvPr>
          </p:nvSpPr>
          <p:spPr>
            <a:xfrm>
              <a:off x="5124684" y="1248935"/>
              <a:ext cx="90000" cy="9054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grpSp>
      <p:grpSp>
        <p:nvGrpSpPr>
          <p:cNvPr id="10" name="组合 9"/>
          <p:cNvGrpSpPr/>
          <p:nvPr>
            <p:custDataLst>
              <p:tags r:id="rId10"/>
            </p:custDataLst>
          </p:nvPr>
        </p:nvGrpSpPr>
        <p:grpSpPr>
          <a:xfrm>
            <a:off x="4940483" y="4059218"/>
            <a:ext cx="2112295" cy="785041"/>
            <a:chOff x="3675463" y="2980805"/>
            <a:chExt cx="1584221" cy="588781"/>
          </a:xfrm>
          <a:solidFill>
            <a:schemeClr val="accent5"/>
          </a:solidFill>
        </p:grpSpPr>
        <p:sp>
          <p:nvSpPr>
            <p:cNvPr id="11" name="矩形 10"/>
            <p:cNvSpPr/>
            <p:nvPr>
              <p:custDataLst>
                <p:tags r:id="rId11"/>
              </p:custDataLst>
            </p:nvPr>
          </p:nvSpPr>
          <p:spPr>
            <a:xfrm flipV="1">
              <a:off x="3676211" y="3480376"/>
              <a:ext cx="1583473" cy="892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sp>
          <p:nvSpPr>
            <p:cNvPr id="12" name="矩形 11"/>
            <p:cNvSpPr/>
            <p:nvPr>
              <p:custDataLst>
                <p:tags r:id="rId12"/>
              </p:custDataLst>
            </p:nvPr>
          </p:nvSpPr>
          <p:spPr>
            <a:xfrm flipV="1">
              <a:off x="3675463" y="2980807"/>
              <a:ext cx="90000" cy="504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sp>
          <p:nvSpPr>
            <p:cNvPr id="13" name="矩形 12"/>
            <p:cNvSpPr/>
            <p:nvPr>
              <p:custDataLst>
                <p:tags r:id="rId13"/>
              </p:custDataLst>
            </p:nvPr>
          </p:nvSpPr>
          <p:spPr>
            <a:xfrm flipV="1">
              <a:off x="5169684" y="2980805"/>
              <a:ext cx="90000" cy="504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chemeClr val="bg1"/>
                </a:solidFill>
              </a:endParaRPr>
            </a:p>
          </p:txBody>
        </p:sp>
      </p:grpSp>
      <p:sp>
        <p:nvSpPr>
          <p:cNvPr id="17" name="内容占位符 16"/>
          <p:cNvSpPr>
            <a:spLocks noGrp="1"/>
          </p:cNvSpPr>
          <p:nvPr>
            <p:ph sz="quarter" idx="13"/>
            <p:custDataLst>
              <p:tags r:id="rId14"/>
            </p:custDataLst>
          </p:nvPr>
        </p:nvSpPr>
        <p:spPr>
          <a:xfrm>
            <a:off x="3205163" y="3644900"/>
            <a:ext cx="5776912" cy="425450"/>
          </a:xfrm>
        </p:spPr>
        <p:txBody>
          <a:bodyPr>
            <a:normAutofit/>
          </a:bodyPr>
          <a:lstStyle>
            <a:lvl1pPr marL="0" indent="0" algn="ctr">
              <a:buNone/>
              <a:defRPr sz="2400"/>
            </a:lvl1pPr>
          </a:lstStyle>
          <a:p>
            <a:pPr lvl="0"/>
            <a:r>
              <a:rPr lang="zh-CN" altLang="en-US" dirty="0"/>
              <a:t>单击此处编辑母版文本样式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30D71FF-2525-41E5-BFAE-7EB63BF93A3D}"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82E45FC7-25F4-44CA-AFCC-95CE7CA044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内容占位符 6"/>
          <p:cNvSpPr>
            <a:spLocks noGrp="1"/>
          </p:cNvSpPr>
          <p:nvPr>
            <p:ph idx="1" hasCustomPrompt="1"/>
          </p:nvPr>
        </p:nvSpPr>
        <p:spPr>
          <a:xfrm>
            <a:off x="0" y="0"/>
            <a:ext cx="12196445" cy="686816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内容占位符 1"/>
          <p:cNvSpPr>
            <a:spLocks noGrp="1"/>
          </p:cNvSpPr>
          <p:nvPr>
            <p:ph sz="half" idx="2" hasCustomPrompt="1"/>
          </p:nvPr>
        </p:nvSpPr>
        <p:spPr>
          <a:xfrm>
            <a:off x="467995"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6287770"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669882" y="623591"/>
            <a:ext cx="10852237" cy="899167"/>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320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slideLayout" Target="../slideLayouts/slideLayout16.xml"/><Relationship Id="rId7" Type="http://schemas.openxmlformats.org/officeDocument/2006/relationships/slideLayout" Target="../slideLayouts/slideLayout15.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2" Type="http://schemas.openxmlformats.org/officeDocument/2006/relationships/theme" Target="../theme/theme2.xml"/><Relationship Id="rId11" Type="http://schemas.openxmlformats.org/officeDocument/2006/relationships/slideLayout" Target="../slideLayouts/slideLayout19.xml"/><Relationship Id="rId10" Type="http://schemas.openxmlformats.org/officeDocument/2006/relationships/slideLayout" Target="../slideLayouts/slideLayout18.xml"/><Relationship Id="rId1"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8.xml"/><Relationship Id="rId8" Type="http://schemas.openxmlformats.org/officeDocument/2006/relationships/slideLayout" Target="../slideLayouts/slideLayout27.xml"/><Relationship Id="rId7" Type="http://schemas.openxmlformats.org/officeDocument/2006/relationships/slideLayout" Target="../slideLayouts/slideLayout26.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3" Type="http://schemas.openxmlformats.org/officeDocument/2006/relationships/slideLayout" Target="../slideLayouts/slideLayout22.xml"/><Relationship Id="rId20" Type="http://schemas.openxmlformats.org/officeDocument/2006/relationships/theme" Target="../theme/theme3.xml"/><Relationship Id="rId2" Type="http://schemas.openxmlformats.org/officeDocument/2006/relationships/slideLayout" Target="../slideLayouts/slideLayout21.xml"/><Relationship Id="rId19" Type="http://schemas.openxmlformats.org/officeDocument/2006/relationships/tags" Target="../tags/tag85.xml"/><Relationship Id="rId18" Type="http://schemas.openxmlformats.org/officeDocument/2006/relationships/tags" Target="../tags/tag84.xml"/><Relationship Id="rId17" Type="http://schemas.openxmlformats.org/officeDocument/2006/relationships/tags" Target="../tags/tag83.xml"/><Relationship Id="rId16" Type="http://schemas.openxmlformats.org/officeDocument/2006/relationships/tags" Target="../tags/tag82.xml"/><Relationship Id="rId15" Type="http://schemas.openxmlformats.org/officeDocument/2006/relationships/tags" Target="../tags/tag81.xml"/><Relationship Id="rId14" Type="http://schemas.openxmlformats.org/officeDocument/2006/relationships/tags" Target="../tags/tag80.xml"/><Relationship Id="rId13" Type="http://schemas.openxmlformats.org/officeDocument/2006/relationships/tags" Target="../tags/tag79.xml"/><Relationship Id="rId12" Type="http://schemas.openxmlformats.org/officeDocument/2006/relationships/image" Target="../media/image1.jpeg"/><Relationship Id="rId11" Type="http://schemas.openxmlformats.org/officeDocument/2006/relationships/slideLayout" Target="../slideLayouts/slideLayout30.xml"/><Relationship Id="rId10" Type="http://schemas.openxmlformats.org/officeDocument/2006/relationships/slideLayout" Target="../slideLayouts/slideLayout29.xml"/><Relationship Id="rId1" Type="http://schemas.openxmlformats.org/officeDocument/2006/relationships/slideLayout" Target="../slideLayouts/slideLayout20.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39.xml"/><Relationship Id="rId8" Type="http://schemas.openxmlformats.org/officeDocument/2006/relationships/slideLayout" Target="../slideLayouts/slideLayout38.xml"/><Relationship Id="rId7" Type="http://schemas.openxmlformats.org/officeDocument/2006/relationships/slideLayout" Target="../slideLayouts/slideLayout37.xml"/><Relationship Id="rId6" Type="http://schemas.openxmlformats.org/officeDocument/2006/relationships/slideLayout" Target="../slideLayouts/slideLayout36.xml"/><Relationship Id="rId5" Type="http://schemas.openxmlformats.org/officeDocument/2006/relationships/slideLayout" Target="../slideLayouts/slideLayout35.xml"/><Relationship Id="rId4" Type="http://schemas.openxmlformats.org/officeDocument/2006/relationships/slideLayout" Target="../slideLayouts/slideLayout34.xml"/><Relationship Id="rId3" Type="http://schemas.openxmlformats.org/officeDocument/2006/relationships/slideLayout" Target="../slideLayouts/slideLayout33.xml"/><Relationship Id="rId2" Type="http://schemas.openxmlformats.org/officeDocument/2006/relationships/slideLayout" Target="../slideLayouts/slideLayout32.xml"/><Relationship Id="rId19" Type="http://schemas.openxmlformats.org/officeDocument/2006/relationships/theme" Target="../theme/theme4.xml"/><Relationship Id="rId18" Type="http://schemas.openxmlformats.org/officeDocument/2006/relationships/tags" Target="../tags/tag175.xml"/><Relationship Id="rId17" Type="http://schemas.openxmlformats.org/officeDocument/2006/relationships/tags" Target="../tags/tag174.xml"/><Relationship Id="rId16" Type="http://schemas.openxmlformats.org/officeDocument/2006/relationships/tags" Target="../tags/tag173.xml"/><Relationship Id="rId15" Type="http://schemas.openxmlformats.org/officeDocument/2006/relationships/tags" Target="../tags/tag172.xml"/><Relationship Id="rId14" Type="http://schemas.openxmlformats.org/officeDocument/2006/relationships/tags" Target="../tags/tag171.xml"/><Relationship Id="rId13" Type="http://schemas.openxmlformats.org/officeDocument/2006/relationships/tags" Target="../tags/tag170.xml"/><Relationship Id="rId12" Type="http://schemas.openxmlformats.org/officeDocument/2006/relationships/slideLayout" Target="../slideLayouts/slideLayout42.xml"/><Relationship Id="rId11" Type="http://schemas.openxmlformats.org/officeDocument/2006/relationships/slideLayout" Target="../slideLayouts/slideLayout41.xml"/><Relationship Id="rId10" Type="http://schemas.openxmlformats.org/officeDocument/2006/relationships/slideLayout" Target="../slideLayouts/slideLayout40.xml"/><Relationship Id="rId1" Type="http://schemas.openxmlformats.org/officeDocument/2006/relationships/slideLayout" Target="../slideLayouts/slideLayout31.xml"/></Relationships>
</file>

<file path=ppt/slideMasters/_rels/slideMaster5.xml.rels><?xml version="1.0" encoding="UTF-8" standalone="yes"?>
<Relationships xmlns="http://schemas.openxmlformats.org/package/2006/relationships"><Relationship Id="rId9" Type="http://schemas.openxmlformats.org/officeDocument/2006/relationships/tags" Target="../tags/tag185.xml"/><Relationship Id="rId8" Type="http://schemas.openxmlformats.org/officeDocument/2006/relationships/tags" Target="../tags/tag184.xml"/><Relationship Id="rId7" Type="http://schemas.openxmlformats.org/officeDocument/2006/relationships/tags" Target="../tags/tag183.xml"/><Relationship Id="rId6" Type="http://schemas.openxmlformats.org/officeDocument/2006/relationships/tags" Target="../tags/tag182.xml"/><Relationship Id="rId5" Type="http://schemas.openxmlformats.org/officeDocument/2006/relationships/tags" Target="../tags/tag181.xml"/><Relationship Id="rId4" Type="http://schemas.openxmlformats.org/officeDocument/2006/relationships/tags" Target="../tags/tag180.xml"/><Relationship Id="rId3" Type="http://schemas.openxmlformats.org/officeDocument/2006/relationships/tags" Target="../tags/tag179.xml"/><Relationship Id="rId2" Type="http://schemas.openxmlformats.org/officeDocument/2006/relationships/image" Target="../media/image1.jpeg"/><Relationship Id="rId10" Type="http://schemas.openxmlformats.org/officeDocument/2006/relationships/theme" Target="../theme/theme5.xml"/><Relationship Id="rId1"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latin typeface="+mn-ea"/>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latin typeface="+mn-ea"/>
              </a:defRPr>
            </a:lvl1pPr>
          </a:lstStyle>
          <a:p>
            <a:fld id="{49AE70B2-8BF9-45C0-BB95-33D1B9D3A854}" type="slidenum">
              <a:rPr lang="zh-CN" altLang="en-US" smtClean="0"/>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 7"/>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9" name="文本占位符 8"/>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n-ea"/>
          <a:ea typeface="+mn-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ea"/>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Lst>
  <mc:AlternateContent xmlns:mc="http://schemas.openxmlformats.org/markup-compatibility/2006">
    <mc:Choice xmlns:p14="http://schemas.microsoft.com/office/powerpoint/2010/main" Requires="p14">
      <p:transition p14:dur="500">
        <p:fade/>
      </p:transition>
    </mc:Choice>
    <mc:Fallback>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8" name="燕尾形 32"/>
          <p:cNvSpPr/>
          <p:nvPr>
            <p:custDataLst>
              <p:tags r:id="rId13"/>
            </p:custDataLst>
          </p:nvPr>
        </p:nvSpPr>
        <p:spPr>
          <a:xfrm>
            <a:off x="401746" y="843405"/>
            <a:ext cx="313899" cy="42308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占位符 1"/>
          <p:cNvSpPr>
            <a:spLocks noGrp="1"/>
          </p:cNvSpPr>
          <p:nvPr>
            <p:ph type="title"/>
            <p:custDataLst>
              <p:tags r:id="rId14"/>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5"/>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6"/>
            </p:custDataLst>
          </p:nvPr>
        </p:nvSpPr>
        <p:spPr>
          <a:xfrm>
            <a:off x="838200" y="6356350"/>
            <a:ext cx="2743200" cy="365125"/>
          </a:xfrm>
          <a:prstGeom prst="rect">
            <a:avLst/>
          </a:prstGeom>
        </p:spPr>
        <p:txBody>
          <a:bodyPr vert="horz" lIns="91440" tIns="45720" rIns="91440" bIns="45720" rtlCol="0" anchor="ctr">
            <a:normAutofit/>
          </a:bodyPr>
          <a:lstStyle>
            <a:lvl1pPr algn="l">
              <a:lnSpc>
                <a:spcPct val="120000"/>
              </a:lnSpc>
              <a:defRPr sz="1200">
                <a:solidFill>
                  <a:schemeClr val="bg1">
                    <a:lumMod val="50000"/>
                  </a:schemeClr>
                </a:solidFill>
              </a:defRPr>
            </a:lvl1pPr>
          </a:lstStyle>
          <a:p>
            <a:fld id="{730D71FF-2525-41E5-BFAE-7EB63BF93A3D}" type="datetimeFigureOut">
              <a:rPr lang="zh-CN" altLang="en-US" smtClean="0"/>
            </a:fld>
            <a:endParaRPr lang="zh-CN" altLang="en-US" dirty="0"/>
          </a:p>
        </p:txBody>
      </p:sp>
      <p:sp>
        <p:nvSpPr>
          <p:cNvPr id="5" name="页脚占位符 4"/>
          <p:cNvSpPr>
            <a:spLocks noGrp="1"/>
          </p:cNvSpPr>
          <p:nvPr>
            <p:ph type="ftr" sz="quarter" idx="3"/>
            <p:custDataLst>
              <p:tags r:id="rId17"/>
            </p:custDataLst>
          </p:nvPr>
        </p:nvSpPr>
        <p:spPr>
          <a:xfrm>
            <a:off x="4038600" y="6356350"/>
            <a:ext cx="4114800" cy="365125"/>
          </a:xfrm>
          <a:prstGeom prst="rect">
            <a:avLst/>
          </a:prstGeom>
        </p:spPr>
        <p:txBody>
          <a:bodyPr vert="horz" lIns="91440" tIns="45720" rIns="91440" bIns="45720" rtlCol="0" anchor="ctr">
            <a:normAutofit/>
          </a:bodyPr>
          <a:lstStyle>
            <a:lvl1pPr algn="ctr">
              <a:lnSpc>
                <a:spcPct val="120000"/>
              </a:lnSpc>
              <a:defRPr sz="1200">
                <a:solidFill>
                  <a:schemeClr val="bg1">
                    <a:lumMod val="50000"/>
                  </a:schemeClr>
                </a:solidFill>
              </a:defRPr>
            </a:lvl1pPr>
          </a:lstStyle>
          <a:p>
            <a:endParaRPr lang="zh-CN" altLang="en-US"/>
          </a:p>
        </p:txBody>
      </p:sp>
      <p:sp>
        <p:nvSpPr>
          <p:cNvPr id="6" name="灯片编号占位符 5"/>
          <p:cNvSpPr>
            <a:spLocks noGrp="1"/>
          </p:cNvSpPr>
          <p:nvPr>
            <p:ph type="sldNum" sz="quarter" idx="4"/>
            <p:custDataLst>
              <p:tags r:id="rId18"/>
            </p:custDataLst>
          </p:nvPr>
        </p:nvSpPr>
        <p:spPr>
          <a:xfrm>
            <a:off x="8610600" y="6356350"/>
            <a:ext cx="2743200" cy="365125"/>
          </a:xfrm>
          <a:prstGeom prst="rect">
            <a:avLst/>
          </a:prstGeom>
        </p:spPr>
        <p:txBody>
          <a:bodyPr vert="horz" lIns="91440" tIns="45720" rIns="91440" bIns="45720" rtlCol="0" anchor="ctr">
            <a:normAutofit/>
          </a:bodyPr>
          <a:lstStyle>
            <a:lvl1pPr algn="r">
              <a:lnSpc>
                <a:spcPct val="120000"/>
              </a:lnSpc>
              <a:defRPr sz="1200">
                <a:solidFill>
                  <a:schemeClr val="bg1">
                    <a:lumMod val="50000"/>
                  </a:schemeClr>
                </a:solidFill>
              </a:defRPr>
            </a:lvl1pPr>
          </a:lstStyle>
          <a:p>
            <a:fld id="{82E45FC7-25F4-44CA-AFCC-95CE7CA044CE}" type="slidenum">
              <a:rPr lang="zh-CN" altLang="en-US" smtClean="0"/>
            </a:fld>
            <a:endParaRPr lang="zh-CN" altLang="en-US"/>
          </a:p>
        </p:txBody>
      </p:sp>
      <p:sp>
        <p:nvSpPr>
          <p:cNvPr id="7" name="KSO_TEMPLATE" hidden="1"/>
          <p:cNvSpPr/>
          <p:nvPr>
            <p:custDataLst>
              <p:tags r:id="rId19"/>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mc:AlternateContent xmlns:mc="http://schemas.openxmlformats.org/markup-compatibility/2006">
    <mc:Choice xmlns:p14="http://schemas.microsoft.com/office/powerpoint/2010/main" Requires="p14">
      <p:transition p14:dur="500">
        <p:fade/>
      </p:transition>
    </mc:Choice>
    <mc:Fallback>
      <p:transition>
        <p:fade/>
      </p:transition>
    </mc:Fallback>
  </mc:AlternateContent>
  <p:txStyles>
    <p:titleStyle>
      <a:lvl1pPr algn="l" defTabSz="914400" rtl="0" eaLnBrk="1" latinLnBrk="0" hangingPunct="1">
        <a:lnSpc>
          <a:spcPct val="12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bg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7" name="标题占位符 1"/>
          <p:cNvSpPr>
            <a:spLocks noGrp="1"/>
          </p:cNvSpPr>
          <p:nvPr>
            <p:ph type="title"/>
            <p:custDataLst>
              <p:tags r:id="rId13"/>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8" name="文本占位符 2"/>
          <p:cNvSpPr>
            <a:spLocks noGrp="1"/>
          </p:cNvSpPr>
          <p:nvPr>
            <p:ph type="body" idx="1"/>
            <p:custDataLst>
              <p:tags r:id="rId14"/>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日期占位符 3"/>
          <p:cNvSpPr>
            <a:spLocks noGrp="1"/>
          </p:cNvSpPr>
          <p:nvPr>
            <p:ph type="dt" sz="half" idx="2"/>
            <p:custDataLst>
              <p:tags r:id="rId15"/>
            </p:custDataLst>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bg1">
                    <a:lumMod val="50000"/>
                  </a:schemeClr>
                </a:solidFill>
                <a:latin typeface="黑体" panose="02010609060101010101" charset="-122"/>
                <a:ea typeface="黑体" panose="02010609060101010101" charset="-122"/>
              </a:defRPr>
            </a:lvl1pPr>
          </a:lstStyle>
          <a:p>
            <a:fld id="{D997B5FA-0921-464F-AAE1-844C04324D75}" type="datetimeFigureOut">
              <a:rPr lang="zh-CN" altLang="en-US" smtClean="0"/>
            </a:fld>
            <a:endParaRPr lang="zh-CN" altLang="en-US" dirty="0"/>
          </a:p>
        </p:txBody>
      </p:sp>
      <p:sp>
        <p:nvSpPr>
          <p:cNvPr id="10" name="页脚占位符 4"/>
          <p:cNvSpPr>
            <a:spLocks noGrp="1"/>
          </p:cNvSpPr>
          <p:nvPr>
            <p:ph type="ftr" sz="quarter" idx="3"/>
            <p:custDataLst>
              <p:tags r:id="rId16"/>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charset="-122"/>
                <a:ea typeface="黑体" panose="02010609060101010101" charset="-122"/>
              </a:defRPr>
            </a:lvl1pPr>
          </a:lstStyle>
          <a:p>
            <a:endParaRPr lang="zh-CN" altLang="en-US"/>
          </a:p>
        </p:txBody>
      </p:sp>
      <p:sp>
        <p:nvSpPr>
          <p:cNvPr id="11" name="灯片编号占位符 5"/>
          <p:cNvSpPr>
            <a:spLocks noGrp="1"/>
          </p:cNvSpPr>
          <p:nvPr>
            <p:ph type="sldNum" sz="quarter" idx="4"/>
            <p:custDataLst>
              <p:tags r:id="rId17"/>
            </p:custDataLst>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bg1">
                    <a:lumMod val="50000"/>
                  </a:schemeClr>
                </a:solidFill>
                <a:latin typeface="黑体" panose="02010609060101010101" charset="-122"/>
                <a:ea typeface="黑体" panose="02010609060101010101" charset="-122"/>
              </a:defRPr>
            </a:lvl1pPr>
          </a:lstStyle>
          <a:p>
            <a:fld id="{565CE74E-AB26-4998-AD42-012C4C1AD076}" type="slidenum">
              <a:rPr lang="zh-CN" altLang="en-US" smtClean="0"/>
            </a:fld>
            <a:endParaRPr lang="zh-CN" altLang="en-US"/>
          </a:p>
        </p:txBody>
      </p:sp>
      <p:sp>
        <p:nvSpPr>
          <p:cNvPr id="2"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35"/>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Lst>
  <mc:AlternateContent xmlns:mc="http://schemas.openxmlformats.org/markup-compatibility/2006">
    <mc:Choice xmlns:p14="http://schemas.microsoft.com/office/powerpoint/2010/main" Requires="p14">
      <p:transition p14:dur="500">
        <p:fade/>
      </p:transition>
    </mc:Choice>
    <mc:Fallback>
      <p:transition>
        <p:fade/>
      </p:transition>
    </mc:Fallback>
  </mc:AlternateConten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8" name="燕尾形 32"/>
          <p:cNvSpPr/>
          <p:nvPr>
            <p:custDataLst>
              <p:tags r:id="rId3"/>
            </p:custDataLst>
          </p:nvPr>
        </p:nvSpPr>
        <p:spPr>
          <a:xfrm>
            <a:off x="401746" y="843405"/>
            <a:ext cx="313899" cy="42308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占位符 1"/>
          <p:cNvSpPr>
            <a:spLocks noGrp="1"/>
          </p:cNvSpPr>
          <p:nvPr>
            <p:ph type="title"/>
            <p:custDataLst>
              <p:tags r:id="rId4"/>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5"/>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6"/>
            </p:custDataLst>
          </p:nvPr>
        </p:nvSpPr>
        <p:spPr>
          <a:xfrm>
            <a:off x="838200" y="6356350"/>
            <a:ext cx="2743200" cy="365125"/>
          </a:xfrm>
          <a:prstGeom prst="rect">
            <a:avLst/>
          </a:prstGeom>
        </p:spPr>
        <p:txBody>
          <a:bodyPr vert="horz" lIns="91440" tIns="45720" rIns="91440" bIns="45720" rtlCol="0" anchor="ctr">
            <a:normAutofit/>
          </a:bodyPr>
          <a:lstStyle>
            <a:lvl1pPr algn="l">
              <a:lnSpc>
                <a:spcPct val="120000"/>
              </a:lnSpc>
              <a:defRPr sz="1200">
                <a:solidFill>
                  <a:schemeClr val="bg1">
                    <a:lumMod val="50000"/>
                  </a:schemeClr>
                </a:solidFill>
              </a:defRPr>
            </a:lvl1pPr>
          </a:lstStyle>
          <a:p>
            <a:fld id="{730D71FF-2525-41E5-BFAE-7EB63BF93A3D}" type="datetimeFigureOut">
              <a:rPr lang="zh-CN" altLang="en-US" smtClean="0"/>
            </a:fld>
            <a:endParaRPr lang="zh-CN" altLang="en-US" dirty="0"/>
          </a:p>
        </p:txBody>
      </p:sp>
      <p:sp>
        <p:nvSpPr>
          <p:cNvPr id="5" name="页脚占位符 4"/>
          <p:cNvSpPr>
            <a:spLocks noGrp="1"/>
          </p:cNvSpPr>
          <p:nvPr>
            <p:ph type="ftr" sz="quarter" idx="3"/>
            <p:custDataLst>
              <p:tags r:id="rId7"/>
            </p:custDataLst>
          </p:nvPr>
        </p:nvSpPr>
        <p:spPr>
          <a:xfrm>
            <a:off x="4038600" y="6356350"/>
            <a:ext cx="4114800" cy="365125"/>
          </a:xfrm>
          <a:prstGeom prst="rect">
            <a:avLst/>
          </a:prstGeom>
        </p:spPr>
        <p:txBody>
          <a:bodyPr vert="horz" lIns="91440" tIns="45720" rIns="91440" bIns="45720" rtlCol="0" anchor="ctr">
            <a:normAutofit/>
          </a:bodyPr>
          <a:lstStyle>
            <a:lvl1pPr algn="ctr">
              <a:lnSpc>
                <a:spcPct val="120000"/>
              </a:lnSpc>
              <a:defRPr sz="1200">
                <a:solidFill>
                  <a:schemeClr val="bg1">
                    <a:lumMod val="50000"/>
                  </a:schemeClr>
                </a:solidFill>
              </a:defRPr>
            </a:lvl1pPr>
          </a:lstStyle>
          <a:p>
            <a:endParaRPr lang="zh-CN" altLang="en-US"/>
          </a:p>
        </p:txBody>
      </p:sp>
      <p:sp>
        <p:nvSpPr>
          <p:cNvPr id="6" name="灯片编号占位符 5"/>
          <p:cNvSpPr>
            <a:spLocks noGrp="1"/>
          </p:cNvSpPr>
          <p:nvPr>
            <p:ph type="sldNum" sz="quarter" idx="4"/>
            <p:custDataLst>
              <p:tags r:id="rId8"/>
            </p:custDataLst>
          </p:nvPr>
        </p:nvSpPr>
        <p:spPr>
          <a:xfrm>
            <a:off x="8610600" y="6356350"/>
            <a:ext cx="2743200" cy="365125"/>
          </a:xfrm>
          <a:prstGeom prst="rect">
            <a:avLst/>
          </a:prstGeom>
        </p:spPr>
        <p:txBody>
          <a:bodyPr vert="horz" lIns="91440" tIns="45720" rIns="91440" bIns="45720" rtlCol="0" anchor="ctr">
            <a:normAutofit/>
          </a:bodyPr>
          <a:lstStyle>
            <a:lvl1pPr algn="r">
              <a:lnSpc>
                <a:spcPct val="120000"/>
              </a:lnSpc>
              <a:defRPr sz="1200">
                <a:solidFill>
                  <a:schemeClr val="bg1">
                    <a:lumMod val="50000"/>
                  </a:schemeClr>
                </a:solidFill>
              </a:defRPr>
            </a:lvl1pPr>
          </a:lstStyle>
          <a:p>
            <a:fld id="{82E45FC7-25F4-44CA-AFCC-95CE7CA044CE}" type="slidenum">
              <a:rPr lang="zh-CN" altLang="en-US" smtClean="0"/>
            </a:fld>
            <a:endParaRPr lang="zh-CN" altLang="en-US"/>
          </a:p>
        </p:txBody>
      </p:sp>
      <p:sp>
        <p:nvSpPr>
          <p:cNvPr id="7" name="KSO_TEMPLATE" hidden="1"/>
          <p:cNvSpPr/>
          <p:nvPr>
            <p:custDataLst>
              <p:tags r:id="rId9"/>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cSld>
  <p:clrMap bg1="lt1" tx1="dk1" bg2="lt2" tx2="dk2" accent1="accent1" accent2="accent2" accent3="accent3" accent4="accent4" accent5="accent5" accent6="accent6" hlink="hlink" folHlink="folHlink"/>
  <p:sldLayoutIdLst>
    <p:sldLayoutId id="2147483695" r:id="rId1"/>
  </p:sldLayoutIdLst>
  <mc:AlternateContent xmlns:mc="http://schemas.openxmlformats.org/markup-compatibility/2006">
    <mc:Choice xmlns:p14="http://schemas.microsoft.com/office/powerpoint/2010/main" Requires="p14">
      <p:transition p14:dur="500">
        <p:fade/>
      </p:transition>
    </mc:Choice>
    <mc:Fallback>
      <p:transition>
        <p:fade/>
      </p:transition>
    </mc:Fallback>
  </mc:AlternateContent>
  <p:txStyles>
    <p:titleStyle>
      <a:lvl1pPr algn="l" defTabSz="914400" rtl="0" eaLnBrk="1" latinLnBrk="0" hangingPunct="1">
        <a:lnSpc>
          <a:spcPct val="12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bg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31.xml"/><Relationship Id="rId4" Type="http://schemas.openxmlformats.org/officeDocument/2006/relationships/themeOverride" Target="../theme/themeOverride1.xml"/><Relationship Id="rId3" Type="http://schemas.openxmlformats.org/officeDocument/2006/relationships/tags" Target="../tags/tag187.xml"/><Relationship Id="rId2" Type="http://schemas.openxmlformats.org/officeDocument/2006/relationships/tags" Target="../tags/tag186.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26.xml"/><Relationship Id="rId3" Type="http://schemas.openxmlformats.org/officeDocument/2006/relationships/tags" Target="../tags/tag218.xml"/><Relationship Id="rId2" Type="http://schemas.openxmlformats.org/officeDocument/2006/relationships/tags" Target="../tags/tag217.xml"/><Relationship Id="rId1" Type="http://schemas.openxmlformats.org/officeDocument/2006/relationships/tags" Target="../tags/tag21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tags" Target="../tags/tag219.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tags" Target="../tags/tag220.xml"/><Relationship Id="rId1" Type="http://schemas.openxmlformats.org/officeDocument/2006/relationships/image" Target="../media/image9.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tags" Target="../tags/tag221.xml"/><Relationship Id="rId1" Type="http://schemas.openxmlformats.org/officeDocument/2006/relationships/image" Target="../media/image9.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tags" Target="../tags/tag222.xml"/></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43.xml"/><Relationship Id="rId7" Type="http://schemas.openxmlformats.org/officeDocument/2006/relationships/tags" Target="../tags/tag229.xml"/><Relationship Id="rId6" Type="http://schemas.openxmlformats.org/officeDocument/2006/relationships/tags" Target="../tags/tag228.xml"/><Relationship Id="rId5" Type="http://schemas.openxmlformats.org/officeDocument/2006/relationships/tags" Target="../tags/tag227.xml"/><Relationship Id="rId4" Type="http://schemas.openxmlformats.org/officeDocument/2006/relationships/tags" Target="../tags/tag226.xml"/><Relationship Id="rId3" Type="http://schemas.openxmlformats.org/officeDocument/2006/relationships/tags" Target="../tags/tag225.xml"/><Relationship Id="rId2" Type="http://schemas.openxmlformats.org/officeDocument/2006/relationships/tags" Target="../tags/tag224.xml"/><Relationship Id="rId1" Type="http://schemas.openxmlformats.org/officeDocument/2006/relationships/tags" Target="../tags/tag223.xml"/></Relationships>
</file>

<file path=ppt/slides/_rels/slide16.xml.rels><?xml version="1.0" encoding="UTF-8" standalone="yes"?>
<Relationships xmlns="http://schemas.openxmlformats.org/package/2006/relationships"><Relationship Id="rId9" Type="http://schemas.openxmlformats.org/officeDocument/2006/relationships/tags" Target="../tags/tag238.xml"/><Relationship Id="rId8" Type="http://schemas.openxmlformats.org/officeDocument/2006/relationships/tags" Target="../tags/tag237.xml"/><Relationship Id="rId7" Type="http://schemas.openxmlformats.org/officeDocument/2006/relationships/tags" Target="../tags/tag236.xml"/><Relationship Id="rId6" Type="http://schemas.openxmlformats.org/officeDocument/2006/relationships/tags" Target="../tags/tag235.xml"/><Relationship Id="rId5" Type="http://schemas.openxmlformats.org/officeDocument/2006/relationships/tags" Target="../tags/tag234.xml"/><Relationship Id="rId4" Type="http://schemas.openxmlformats.org/officeDocument/2006/relationships/tags" Target="../tags/tag233.xml"/><Relationship Id="rId3" Type="http://schemas.openxmlformats.org/officeDocument/2006/relationships/tags" Target="../tags/tag232.xml"/><Relationship Id="rId2" Type="http://schemas.openxmlformats.org/officeDocument/2006/relationships/tags" Target="../tags/tag231.xml"/><Relationship Id="rId15" Type="http://schemas.openxmlformats.org/officeDocument/2006/relationships/slideLayout" Target="../slideLayouts/slideLayout26.xml"/><Relationship Id="rId14" Type="http://schemas.openxmlformats.org/officeDocument/2006/relationships/tags" Target="../tags/tag243.xml"/><Relationship Id="rId13" Type="http://schemas.openxmlformats.org/officeDocument/2006/relationships/tags" Target="../tags/tag242.xml"/><Relationship Id="rId12" Type="http://schemas.openxmlformats.org/officeDocument/2006/relationships/tags" Target="../tags/tag241.xml"/><Relationship Id="rId11" Type="http://schemas.openxmlformats.org/officeDocument/2006/relationships/tags" Target="../tags/tag240.xml"/><Relationship Id="rId10" Type="http://schemas.openxmlformats.org/officeDocument/2006/relationships/tags" Target="../tags/tag239.xml"/><Relationship Id="rId1" Type="http://schemas.openxmlformats.org/officeDocument/2006/relationships/tags" Target="../tags/tag230.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tags" Target="../tags/tag244.xml"/><Relationship Id="rId1" Type="http://schemas.openxmlformats.org/officeDocument/2006/relationships/image" Target="../media/image9.jpeg"/></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26.xml"/><Relationship Id="rId5" Type="http://schemas.openxmlformats.org/officeDocument/2006/relationships/tags" Target="../tags/tag189.xml"/><Relationship Id="rId4" Type="http://schemas.openxmlformats.org/officeDocument/2006/relationships/image" Target="../media/image5.jpeg"/><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tags" Target="../tags/tag188.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1.xml"/><Relationship Id="rId3" Type="http://schemas.openxmlformats.org/officeDocument/2006/relationships/tags" Target="../tags/tag192.xml"/><Relationship Id="rId2" Type="http://schemas.openxmlformats.org/officeDocument/2006/relationships/tags" Target="../tags/tag191.xml"/><Relationship Id="rId1" Type="http://schemas.openxmlformats.org/officeDocument/2006/relationships/tags" Target="../tags/tag190.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1.xml"/><Relationship Id="rId2" Type="http://schemas.openxmlformats.org/officeDocument/2006/relationships/tags" Target="../tags/tag194.xml"/><Relationship Id="rId1" Type="http://schemas.openxmlformats.org/officeDocument/2006/relationships/tags" Target="../tags/tag193.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42.xml"/><Relationship Id="rId3" Type="http://schemas.openxmlformats.org/officeDocument/2006/relationships/tags" Target="../tags/tag196.xml"/><Relationship Id="rId2" Type="http://schemas.openxmlformats.org/officeDocument/2006/relationships/tags" Target="../tags/tag195.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42.xml"/><Relationship Id="rId3" Type="http://schemas.openxmlformats.org/officeDocument/2006/relationships/tags" Target="../tags/tag198.xml"/><Relationship Id="rId2" Type="http://schemas.openxmlformats.org/officeDocument/2006/relationships/tags" Target="../tags/tag197.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3.xml"/><Relationship Id="rId2" Type="http://schemas.openxmlformats.org/officeDocument/2006/relationships/tags" Target="../tags/tag199.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3.xml"/><Relationship Id="rId1" Type="http://schemas.openxmlformats.org/officeDocument/2006/relationships/tags" Target="../tags/tag200.xml"/></Relationships>
</file>

<file path=ppt/slides/_rels/slide9.xml.rels><?xml version="1.0" encoding="UTF-8" standalone="yes"?>
<Relationships xmlns="http://schemas.openxmlformats.org/package/2006/relationships"><Relationship Id="rId9" Type="http://schemas.openxmlformats.org/officeDocument/2006/relationships/tags" Target="../tags/tag209.xml"/><Relationship Id="rId8" Type="http://schemas.openxmlformats.org/officeDocument/2006/relationships/tags" Target="../tags/tag208.xml"/><Relationship Id="rId7" Type="http://schemas.openxmlformats.org/officeDocument/2006/relationships/tags" Target="../tags/tag207.xml"/><Relationship Id="rId6" Type="http://schemas.openxmlformats.org/officeDocument/2006/relationships/tags" Target="../tags/tag206.xml"/><Relationship Id="rId5" Type="http://schemas.openxmlformats.org/officeDocument/2006/relationships/tags" Target="../tags/tag205.xml"/><Relationship Id="rId4" Type="http://schemas.openxmlformats.org/officeDocument/2006/relationships/tags" Target="../tags/tag204.xml"/><Relationship Id="rId3" Type="http://schemas.openxmlformats.org/officeDocument/2006/relationships/tags" Target="../tags/tag203.xml"/><Relationship Id="rId2" Type="http://schemas.openxmlformats.org/officeDocument/2006/relationships/tags" Target="../tags/tag202.xml"/><Relationship Id="rId16" Type="http://schemas.openxmlformats.org/officeDocument/2006/relationships/slideLayout" Target="../slideLayouts/slideLayout23.xml"/><Relationship Id="rId15" Type="http://schemas.openxmlformats.org/officeDocument/2006/relationships/tags" Target="../tags/tag215.xml"/><Relationship Id="rId14" Type="http://schemas.openxmlformats.org/officeDocument/2006/relationships/tags" Target="../tags/tag214.xml"/><Relationship Id="rId13" Type="http://schemas.openxmlformats.org/officeDocument/2006/relationships/tags" Target="../tags/tag213.xml"/><Relationship Id="rId12" Type="http://schemas.openxmlformats.org/officeDocument/2006/relationships/tags" Target="../tags/tag212.xml"/><Relationship Id="rId11" Type="http://schemas.openxmlformats.org/officeDocument/2006/relationships/tags" Target="../tags/tag211.xml"/><Relationship Id="rId10" Type="http://schemas.openxmlformats.org/officeDocument/2006/relationships/tags" Target="../tags/tag210.xml"/><Relationship Id="rId1" Type="http://schemas.openxmlformats.org/officeDocument/2006/relationships/tags" Target="../tags/tag20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5040630" y="4004310"/>
            <a:ext cx="1917065" cy="756920"/>
          </a:xfrm>
        </p:spPr>
        <p:txBody>
          <a:bodyPr>
            <a:normAutofit fontScale="90000"/>
          </a:bodyPr>
          <a:lstStyle/>
          <a:p>
            <a:pPr algn="dist"/>
            <a:r>
              <a:rPr lang="zh-CN" altLang="en-US" sz="3110" dirty="0">
                <a:solidFill>
                  <a:srgbClr val="00DEC3"/>
                </a:solidFill>
                <a:latin typeface="微软雅黑" panose="020B0503020204020204" charset="-122"/>
                <a:ea typeface="微软雅黑" panose="020B0503020204020204" charset="-122"/>
                <a:cs typeface="+mn-cs"/>
              </a:rPr>
              <a:t>校职发展智库</a:t>
            </a:r>
            <a:endParaRPr lang="zh-CN" altLang="en-US" sz="3110" dirty="0">
              <a:solidFill>
                <a:srgbClr val="00DEC3"/>
              </a:solidFill>
              <a:latin typeface="微软雅黑" panose="020B0503020204020204" charset="-122"/>
              <a:ea typeface="微软雅黑" panose="020B0503020204020204" charset="-122"/>
              <a:cs typeface="+mn-cs"/>
            </a:endParaRPr>
          </a:p>
        </p:txBody>
      </p:sp>
      <p:sp>
        <p:nvSpPr>
          <p:cNvPr id="5" name="文本框 4"/>
          <p:cNvSpPr txBox="1"/>
          <p:nvPr/>
        </p:nvSpPr>
        <p:spPr>
          <a:xfrm>
            <a:off x="5149850" y="1641475"/>
            <a:ext cx="1699260" cy="1568450"/>
          </a:xfrm>
          <a:prstGeom prst="rect">
            <a:avLst/>
          </a:prstGeom>
          <a:noFill/>
        </p:spPr>
        <p:txBody>
          <a:bodyPr wrap="none" rtlCol="0" anchor="t">
            <a:spAutoFit/>
          </a:bodyPr>
          <a:p>
            <a:pPr algn="l"/>
            <a:r>
              <a:rPr lang="zh-CN" altLang="zh-TW" sz="6000" b="1" dirty="0">
                <a:solidFill>
                  <a:srgbClr val="00DEC3"/>
                </a:solidFill>
                <a:latin typeface="微软雅黑" panose="020B0503020204020204" charset="-122"/>
                <a:ea typeface="微软雅黑" panose="020B0503020204020204" charset="-122"/>
                <a:sym typeface="+mn-ea"/>
              </a:rPr>
              <a:t>学</a:t>
            </a:r>
            <a:r>
              <a:rPr lang="en-US" altLang="zh-TW" sz="6000" b="1" dirty="0">
                <a:solidFill>
                  <a:srgbClr val="00DEC3"/>
                </a:solidFill>
                <a:latin typeface="微软雅黑" panose="020B0503020204020204" charset="-122"/>
                <a:ea typeface="微软雅黑" panose="020B0503020204020204" charset="-122"/>
                <a:sym typeface="+mn-ea"/>
              </a:rPr>
              <a:t> </a:t>
            </a:r>
            <a:endParaRPr lang="en-US" altLang="zh-TW" sz="6000" b="1" dirty="0">
              <a:solidFill>
                <a:srgbClr val="00DEC3"/>
              </a:solidFill>
              <a:latin typeface="微软雅黑" panose="020B0503020204020204" charset="-122"/>
              <a:ea typeface="微软雅黑" panose="020B0503020204020204" charset="-122"/>
              <a:sym typeface="+mn-ea"/>
            </a:endParaRPr>
          </a:p>
          <a:p>
            <a:pPr algn="l"/>
            <a:r>
              <a:rPr lang="en-US" altLang="zh-TW" sz="3600" b="1" dirty="0">
                <a:solidFill>
                  <a:srgbClr val="00DEC3"/>
                </a:solidFill>
                <a:latin typeface="微软雅黑" panose="020B0503020204020204" charset="-122"/>
                <a:ea typeface="微软雅黑" panose="020B0503020204020204" charset="-122"/>
                <a:sym typeface="+mn-ea"/>
              </a:rPr>
              <a:t>SHOW</a:t>
            </a:r>
            <a:endParaRPr lang="zh-CN" altLang="en-US" sz="3600"/>
          </a:p>
        </p:txBody>
      </p:sp>
      <p:cxnSp>
        <p:nvCxnSpPr>
          <p:cNvPr id="7" name="直接连接符 6"/>
          <p:cNvCxnSpPr/>
          <p:nvPr/>
        </p:nvCxnSpPr>
        <p:spPr>
          <a:xfrm>
            <a:off x="4439920" y="3428365"/>
            <a:ext cx="3118485" cy="1270"/>
          </a:xfrm>
          <a:prstGeom prst="line">
            <a:avLst/>
          </a:prstGeom>
          <a:ln w="31750" cmpd="sng">
            <a:solidFill>
              <a:schemeClr val="accent1">
                <a:lumMod val="75000"/>
              </a:schemeClr>
            </a:solidFill>
            <a:prstDash val="solid"/>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7558405" y="5447665"/>
            <a:ext cx="1808480" cy="583565"/>
          </a:xfrm>
          <a:prstGeom prst="rect">
            <a:avLst/>
          </a:prstGeom>
          <a:noFill/>
        </p:spPr>
        <p:txBody>
          <a:bodyPr wrap="none" rtlCol="0" anchor="t">
            <a:spAutoFit/>
          </a:bodyPr>
          <a:p>
            <a:r>
              <a:rPr lang="zh-CN" altLang="en-US" sz="3200">
                <a:solidFill>
                  <a:srgbClr val="C00000"/>
                </a:solidFill>
                <a:latin typeface="微软雅黑" panose="020B0503020204020204" charset="-122"/>
                <a:ea typeface="微软雅黑" panose="020B0503020204020204" charset="-122"/>
              </a:rPr>
              <a:t>参赛者：</a:t>
            </a:r>
            <a:endParaRPr lang="zh-CN" altLang="en-US" sz="3200">
              <a:solidFill>
                <a:srgbClr val="C00000"/>
              </a:solidFill>
              <a:latin typeface="微软雅黑" panose="020B0503020204020204" charset="-122"/>
              <a:ea typeface="微软雅黑" panose="020B0503020204020204"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493395" y="1170940"/>
            <a:ext cx="11193780" cy="1703070"/>
          </a:xfrm>
          <a:prstGeom prst="rect">
            <a:avLst/>
          </a:prstGeom>
        </p:spPr>
        <p:txBody>
          <a:bodyPr vert="horz" lIns="91440" tIns="45720" rIns="91440" bIns="45720" rtlCol="0" anchor="b">
            <a:normAutofit/>
          </a:bodyPr>
          <a:lstStyle>
            <a:defPPr>
              <a:defRPr lang="zh-CN"/>
            </a:defPPr>
            <a:lvl1pPr lvl="0">
              <a:lnSpc>
                <a:spcPct val="90000"/>
              </a:lnSpc>
              <a:spcBef>
                <a:spcPct val="0"/>
              </a:spcBef>
              <a:buNone/>
              <a:defRPr sz="4800">
                <a:solidFill>
                  <a:srgbClr val="00B0F0"/>
                </a:solidFill>
                <a:latin typeface="+mj-lt"/>
                <a:ea typeface="+mj-ea"/>
                <a:cs typeface="+mj-cs"/>
              </a:defRPr>
            </a:lvl1pPr>
          </a:lstStyle>
          <a:p>
            <a:pPr algn="dist"/>
            <a:r>
              <a:rPr lang="zh-CN" altLang="en-US" sz="3600" b="1" dirty="0">
                <a:solidFill>
                  <a:schemeClr val="bg1"/>
                </a:solidFill>
                <a:latin typeface="微软雅黑" panose="020B0503020204020204" charset="-122"/>
                <a:ea typeface="微软雅黑" panose="020B0503020204020204" charset="-122"/>
              </a:rPr>
              <a:t>专业</a:t>
            </a:r>
            <a:r>
              <a:rPr lang="en-US" altLang="zh-CN" sz="3600" b="1" dirty="0">
                <a:solidFill>
                  <a:schemeClr val="tx2">
                    <a:lumMod val="75000"/>
                  </a:schemeClr>
                </a:solidFill>
                <a:latin typeface="微软雅黑" panose="020B0503020204020204" charset="-122"/>
                <a:ea typeface="微软雅黑" panose="020B0503020204020204" charset="-122"/>
              </a:rPr>
              <a:t>|</a:t>
            </a:r>
            <a:r>
              <a:rPr lang="zh-CN" altLang="en-US" sz="3600" b="1" dirty="0">
                <a:solidFill>
                  <a:schemeClr val="bg1"/>
                </a:solidFill>
                <a:latin typeface="微软雅黑" panose="020B0503020204020204" charset="-122"/>
                <a:ea typeface="微软雅黑" panose="020B0503020204020204" charset="-122"/>
              </a:rPr>
              <a:t>权威</a:t>
            </a:r>
            <a:r>
              <a:rPr lang="en-US" altLang="zh-CN" sz="3600" b="1" dirty="0">
                <a:solidFill>
                  <a:schemeClr val="tx2">
                    <a:lumMod val="75000"/>
                  </a:schemeClr>
                </a:solidFill>
                <a:latin typeface="微软雅黑" panose="020B0503020204020204" charset="-122"/>
                <a:ea typeface="微软雅黑" panose="020B0503020204020204" charset="-122"/>
              </a:rPr>
              <a:t>|</a:t>
            </a:r>
            <a:r>
              <a:rPr lang="zh-CN" altLang="en-US" sz="3600" b="1" dirty="0">
                <a:solidFill>
                  <a:schemeClr val="bg1"/>
                </a:solidFill>
                <a:latin typeface="微软雅黑" panose="020B0503020204020204" charset="-122"/>
                <a:ea typeface="微软雅黑" panose="020B0503020204020204" charset="-122"/>
              </a:rPr>
              <a:t>影响力</a:t>
            </a:r>
            <a:r>
              <a:rPr lang="en-US" altLang="zh-CN" sz="3600" b="1" dirty="0">
                <a:solidFill>
                  <a:schemeClr val="tx2">
                    <a:lumMod val="75000"/>
                  </a:schemeClr>
                </a:solidFill>
                <a:latin typeface="微软雅黑" panose="020B0503020204020204" charset="-122"/>
                <a:ea typeface="微软雅黑" panose="020B0503020204020204" charset="-122"/>
              </a:rPr>
              <a:t>|</a:t>
            </a:r>
            <a:r>
              <a:rPr lang="zh-CN" altLang="en-US" sz="3600" b="1" dirty="0">
                <a:solidFill>
                  <a:schemeClr val="bg1"/>
                </a:solidFill>
                <a:latin typeface="微软雅黑" panose="020B0503020204020204" charset="-122"/>
                <a:ea typeface="微软雅黑" panose="020B0503020204020204" charset="-122"/>
              </a:rPr>
              <a:t>品牌</a:t>
            </a:r>
            <a:r>
              <a:rPr lang="en-US" altLang="zh-CN" sz="3600" b="1" dirty="0">
                <a:solidFill>
                  <a:schemeClr val="tx2">
                    <a:lumMod val="75000"/>
                  </a:schemeClr>
                </a:solidFill>
                <a:latin typeface="微软雅黑" panose="020B0503020204020204" charset="-122"/>
                <a:ea typeface="微软雅黑" panose="020B0503020204020204" charset="-122"/>
              </a:rPr>
              <a:t>|</a:t>
            </a:r>
            <a:r>
              <a:rPr lang="zh-CN" altLang="en-US" sz="3600" b="1" dirty="0">
                <a:solidFill>
                  <a:schemeClr val="bg1"/>
                </a:solidFill>
                <a:latin typeface="微软雅黑" panose="020B0503020204020204" charset="-122"/>
                <a:ea typeface="微软雅黑" panose="020B0503020204020204" charset="-122"/>
              </a:rPr>
              <a:t>内容</a:t>
            </a:r>
            <a:r>
              <a:rPr lang="en-US" altLang="zh-CN" sz="3600" b="1" dirty="0">
                <a:solidFill>
                  <a:schemeClr val="tx2">
                    <a:lumMod val="75000"/>
                  </a:schemeClr>
                </a:solidFill>
                <a:latin typeface="微软雅黑" panose="020B0503020204020204" charset="-122"/>
                <a:ea typeface="微软雅黑" panose="020B0503020204020204" charset="-122"/>
              </a:rPr>
              <a:t>|</a:t>
            </a:r>
            <a:r>
              <a:rPr lang="zh-CN" altLang="en-US" sz="3600" b="1" dirty="0">
                <a:solidFill>
                  <a:schemeClr val="bg1"/>
                </a:solidFill>
                <a:latin typeface="微软雅黑" panose="020B0503020204020204" charset="-122"/>
                <a:ea typeface="微软雅黑" panose="020B0503020204020204" charset="-122"/>
              </a:rPr>
              <a:t>粘性</a:t>
            </a:r>
            <a:r>
              <a:rPr lang="en-US" altLang="zh-CN" sz="3600" b="1" dirty="0">
                <a:solidFill>
                  <a:schemeClr val="tx2">
                    <a:lumMod val="75000"/>
                  </a:schemeClr>
                </a:solidFill>
                <a:latin typeface="微软雅黑" panose="020B0503020204020204" charset="-122"/>
                <a:ea typeface="微软雅黑" panose="020B0503020204020204" charset="-122"/>
              </a:rPr>
              <a:t>|</a:t>
            </a:r>
            <a:r>
              <a:rPr lang="zh-CN" altLang="en-US" sz="3600" b="1" dirty="0">
                <a:solidFill>
                  <a:schemeClr val="bg1"/>
                </a:solidFill>
                <a:latin typeface="微软雅黑" panose="020B0503020204020204" charset="-122"/>
                <a:ea typeface="微软雅黑" panose="020B0503020204020204" charset="-122"/>
              </a:rPr>
              <a:t>乐趣</a:t>
            </a:r>
            <a:r>
              <a:rPr lang="en-US" altLang="zh-CN" sz="3600" b="1" dirty="0">
                <a:solidFill>
                  <a:schemeClr val="tx2">
                    <a:lumMod val="75000"/>
                  </a:schemeClr>
                </a:solidFill>
                <a:latin typeface="微软雅黑" panose="020B0503020204020204" charset="-122"/>
                <a:ea typeface="微软雅黑" panose="020B0503020204020204" charset="-122"/>
              </a:rPr>
              <a:t>|</a:t>
            </a:r>
            <a:r>
              <a:rPr lang="zh-CN" altLang="en-US" sz="3600" b="1" dirty="0">
                <a:solidFill>
                  <a:schemeClr val="bg1"/>
                </a:solidFill>
                <a:latin typeface="微软雅黑" panose="020B0503020204020204" charset="-122"/>
                <a:ea typeface="微软雅黑" panose="020B0503020204020204" charset="-122"/>
              </a:rPr>
              <a:t>人才</a:t>
            </a:r>
            <a:endParaRPr lang="zh-CN" altLang="en-US" sz="3600" b="1" dirty="0">
              <a:solidFill>
                <a:schemeClr val="bg1"/>
              </a:solidFill>
              <a:latin typeface="微软雅黑" panose="020B0503020204020204" charset="-122"/>
              <a:ea typeface="微软雅黑" panose="020B0503020204020204" charset="-122"/>
            </a:endParaRPr>
          </a:p>
        </p:txBody>
      </p:sp>
      <p:cxnSp>
        <p:nvCxnSpPr>
          <p:cNvPr id="5" name="直接连接符 4"/>
          <p:cNvCxnSpPr/>
          <p:nvPr>
            <p:custDataLst>
              <p:tags r:id="rId2"/>
            </p:custDataLst>
          </p:nvPr>
        </p:nvCxnSpPr>
        <p:spPr>
          <a:xfrm>
            <a:off x="479425" y="3032760"/>
            <a:ext cx="11321413" cy="635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4598035" y="3583305"/>
            <a:ext cx="2984500" cy="1568450"/>
          </a:xfrm>
          <a:prstGeom prst="rect">
            <a:avLst/>
          </a:prstGeom>
          <a:noFill/>
        </p:spPr>
        <p:txBody>
          <a:bodyPr wrap="none" rtlCol="0" anchor="t">
            <a:spAutoFit/>
          </a:bodyPr>
          <a:p>
            <a:r>
              <a:rPr lang="zh-CN" altLang="en-US" sz="9600" b="1">
                <a:solidFill>
                  <a:schemeClr val="tx2">
                    <a:lumMod val="75000"/>
                  </a:schemeClr>
                </a:solidFill>
                <a:latin typeface="微软雅黑" panose="020B0503020204020204" charset="-122"/>
                <a:ea typeface="微软雅黑" panose="020B0503020204020204" charset="-122"/>
              </a:rPr>
              <a:t>建</a:t>
            </a:r>
            <a:r>
              <a:rPr lang="en-US" altLang="zh-CN" sz="9600" b="1">
                <a:solidFill>
                  <a:schemeClr val="tx2">
                    <a:lumMod val="75000"/>
                  </a:schemeClr>
                </a:solidFill>
                <a:latin typeface="微软雅黑" panose="020B0503020204020204" charset="-122"/>
                <a:ea typeface="微软雅黑" panose="020B0503020204020204" charset="-122"/>
              </a:rPr>
              <a:t> </a:t>
            </a:r>
            <a:r>
              <a:rPr lang="zh-CN" altLang="en-US" sz="9600" b="1">
                <a:solidFill>
                  <a:schemeClr val="tx2">
                    <a:lumMod val="75000"/>
                  </a:schemeClr>
                </a:solidFill>
                <a:latin typeface="微软雅黑" panose="020B0503020204020204" charset="-122"/>
                <a:ea typeface="微软雅黑" panose="020B0503020204020204" charset="-122"/>
              </a:rPr>
              <a:t>构</a:t>
            </a:r>
            <a:endParaRPr lang="zh-CN" altLang="en-US" sz="9600" b="1">
              <a:solidFill>
                <a:schemeClr val="tx2">
                  <a:lumMod val="75000"/>
                </a:schemeClr>
              </a:solidFill>
              <a:latin typeface="微软雅黑" panose="020B0503020204020204" charset="-122"/>
              <a:ea typeface="微软雅黑" panose="020B0503020204020204"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2000" fill="hold">
                                          <p:stCondLst>
                                            <p:cond delay="0"/>
                                          </p:stCondLst>
                                        </p:cTn>
                                        <p:tgtEl>
                                          <p:spTgt spid="2"/>
                                        </p:tgtEl>
                                        <p:attrNameLst>
                                          <p:attrName>style.visibility</p:attrName>
                                        </p:attrNameLst>
                                      </p:cBhvr>
                                      <p:to>
                                        <p:strVal val="visible"/>
                                      </p:to>
                                    </p:set>
                                    <p:anim calcmode="lin" valueType="num">
                                      <p:cBhvr additive="base">
                                        <p:cTn id="7" dur="2000" fill="hold"/>
                                        <p:tgtEl>
                                          <p:spTgt spid="2"/>
                                        </p:tgtEl>
                                        <p:attrNameLst>
                                          <p:attrName>ppt_x</p:attrName>
                                        </p:attrNameLst>
                                      </p:cBhvr>
                                      <p:tavLst>
                                        <p:tav tm="0">
                                          <p:val>
                                            <p:strVal val="1+#ppt_w/2"/>
                                          </p:val>
                                        </p:tav>
                                        <p:tav tm="100000">
                                          <p:val>
                                            <p:strVal val="#ppt_x"/>
                                          </p:val>
                                        </p:tav>
                                      </p:tavLst>
                                    </p:anim>
                                    <p:anim calcmode="lin" valueType="num">
                                      <p:cBhvr additive="base">
                                        <p:cTn id="8" dur="20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000" fill="hold">
                                          <p:stCondLst>
                                            <p:cond delay="0"/>
                                          </p:stCondLst>
                                        </p:cTn>
                                        <p:tgtEl>
                                          <p:spTgt spid="3"/>
                                        </p:tgtEl>
                                        <p:attrNameLst>
                                          <p:attrName>style.visibility</p:attrName>
                                        </p:attrNameLst>
                                      </p:cBhvr>
                                      <p:to>
                                        <p:strVal val="visible"/>
                                      </p:to>
                                    </p:set>
                                    <p:animEffect transition="in" filter="barn(inVertical)">
                                      <p:cBhvr>
                                        <p:cTn id="13"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5edf357e6f8d4"/>
          <p:cNvPicPr>
            <a:picLocks noChangeAspect="1"/>
          </p:cNvPicPr>
          <p:nvPr/>
        </p:nvPicPr>
        <p:blipFill>
          <a:blip r:embed="rId1"/>
          <a:stretch>
            <a:fillRect/>
          </a:stretch>
        </p:blipFill>
        <p:spPr>
          <a:xfrm>
            <a:off x="0" y="0"/>
            <a:ext cx="12192000" cy="6858000"/>
          </a:xfrm>
          <a:prstGeom prst="rect">
            <a:avLst/>
          </a:prstGeom>
        </p:spPr>
      </p:pic>
      <p:sp>
        <p:nvSpPr>
          <p:cNvPr id="3" name="文本框 2"/>
          <p:cNvSpPr txBox="1"/>
          <p:nvPr/>
        </p:nvSpPr>
        <p:spPr>
          <a:xfrm>
            <a:off x="460375" y="2738755"/>
            <a:ext cx="3498215" cy="1014730"/>
          </a:xfrm>
          <a:prstGeom prst="rect">
            <a:avLst/>
          </a:prstGeom>
          <a:noFill/>
        </p:spPr>
        <p:txBody>
          <a:bodyPr wrap="square" rtlCol="0" anchor="t">
            <a:spAutoFit/>
          </a:bodyPr>
          <a:p>
            <a:pPr algn="dist"/>
            <a:r>
              <a:rPr lang="zh-CN" altLang="zh-CN" sz="6000" b="1">
                <a:solidFill>
                  <a:schemeClr val="bg1"/>
                </a:solidFill>
                <a:effectLst>
                  <a:outerShdw blurRad="50800" dist="38100" dir="2700000" algn="tl" rotWithShape="0">
                    <a:prstClr val="black">
                      <a:alpha val="40000"/>
                    </a:prstClr>
                  </a:outerShdw>
                  <a:reflection blurRad="6350" stA="55000" endA="300" endPos="45500" dir="5400000" sy="-100000" algn="bl" rotWithShape="0"/>
                </a:effectLst>
                <a:latin typeface="微软雅黑" panose="020B0503020204020204" charset="-122"/>
                <a:ea typeface="微软雅黑" panose="020B0503020204020204" charset="-122"/>
              </a:rPr>
              <a:t>商业基因 </a:t>
            </a:r>
            <a:endParaRPr lang="en-US" altLang="zh-CN" sz="5400" b="1">
              <a:solidFill>
                <a:schemeClr val="tx2"/>
              </a:solidFill>
              <a:effectLst>
                <a:outerShdw blurRad="50800" dist="38100" dir="2700000" algn="tl" rotWithShape="0">
                  <a:prstClr val="black">
                    <a:alpha val="40000"/>
                  </a:prstClr>
                </a:outerShdw>
                <a:reflection blurRad="6350" stA="55000" endA="300" endPos="45500" dir="5400000" sy="-100000" algn="bl" rotWithShape="0"/>
              </a:effectLst>
              <a:latin typeface="微软雅黑" panose="020B0503020204020204" charset="-122"/>
              <a:ea typeface="微软雅黑" panose="020B0503020204020204" charset="-122"/>
            </a:endParaRPr>
          </a:p>
        </p:txBody>
      </p:sp>
      <p:sp>
        <p:nvSpPr>
          <p:cNvPr id="4" name="文本框 3"/>
          <p:cNvSpPr txBox="1"/>
          <p:nvPr/>
        </p:nvSpPr>
        <p:spPr>
          <a:xfrm>
            <a:off x="4169410" y="2803525"/>
            <a:ext cx="2540000" cy="953135"/>
          </a:xfrm>
          <a:prstGeom prst="rect">
            <a:avLst/>
          </a:prstGeom>
          <a:noFill/>
        </p:spPr>
        <p:txBody>
          <a:bodyPr wrap="square" rtlCol="0" anchor="t">
            <a:spAutoFit/>
          </a:bodyPr>
          <a:p>
            <a:r>
              <a:rPr lang="en-US" altLang="zh-CN" sz="2800">
                <a:solidFill>
                  <a:schemeClr val="bg1"/>
                </a:solidFill>
                <a:latin typeface="微软雅黑" panose="020B0503020204020204" charset="-122"/>
                <a:ea typeface="微软雅黑" panose="020B0503020204020204" charset="-122"/>
              </a:rPr>
              <a:t>The </a:t>
            </a:r>
            <a:endParaRPr lang="en-US" altLang="zh-CN" sz="2800">
              <a:solidFill>
                <a:schemeClr val="bg1"/>
              </a:solidFill>
              <a:latin typeface="微软雅黑" panose="020B0503020204020204" charset="-122"/>
              <a:ea typeface="微软雅黑" panose="020B0503020204020204" charset="-122"/>
            </a:endParaRPr>
          </a:p>
          <a:p>
            <a:r>
              <a:rPr lang="zh-CN" altLang="en-US" sz="2800">
                <a:solidFill>
                  <a:schemeClr val="bg1"/>
                </a:solidFill>
                <a:latin typeface="微软雅黑" panose="020B0503020204020204" charset="-122"/>
                <a:ea typeface="微软雅黑" panose="020B0503020204020204" charset="-122"/>
              </a:rPr>
              <a:t>Business</a:t>
            </a:r>
            <a:endParaRPr lang="zh-CN" altLang="en-US" sz="2800">
              <a:solidFill>
                <a:schemeClr val="bg1"/>
              </a:solidFill>
              <a:latin typeface="微软雅黑" panose="020B0503020204020204" charset="-122"/>
              <a:ea typeface="微软雅黑" panose="020B0503020204020204" charset="-122"/>
            </a:endParaRPr>
          </a:p>
        </p:txBody>
      </p:sp>
      <p:sp>
        <p:nvSpPr>
          <p:cNvPr id="5" name="文本框 4"/>
          <p:cNvSpPr txBox="1"/>
          <p:nvPr/>
        </p:nvSpPr>
        <p:spPr>
          <a:xfrm>
            <a:off x="3848100" y="2802890"/>
            <a:ext cx="391160" cy="829945"/>
          </a:xfrm>
          <a:prstGeom prst="rect">
            <a:avLst/>
          </a:prstGeom>
          <a:noFill/>
        </p:spPr>
        <p:txBody>
          <a:bodyPr wrap="none" rtlCol="0" anchor="t">
            <a:spAutoFit/>
          </a:bodyPr>
          <a:p>
            <a:r>
              <a:rPr lang="en-US" altLang="zh-CN" sz="4800" b="1">
                <a:solidFill>
                  <a:schemeClr val="tx2"/>
                </a:solidFill>
                <a:effectLst>
                  <a:outerShdw blurRad="50800" dist="38100" dir="2700000" algn="tl" rotWithShape="0">
                    <a:prstClr val="black">
                      <a:alpha val="40000"/>
                    </a:prstClr>
                  </a:outerShdw>
                  <a:reflection blurRad="6350" stA="55000" endA="300" endPos="45500" dir="5400000" sy="-100000" algn="bl" rotWithShape="0"/>
                </a:effectLst>
                <a:latin typeface="微软雅黑" panose="020B0503020204020204" charset="-122"/>
                <a:ea typeface="微软雅黑" panose="020B0503020204020204" charset="-122"/>
                <a:sym typeface="+mn-ea"/>
              </a:rPr>
              <a:t>|</a:t>
            </a:r>
            <a:endParaRPr lang="zh-CN" altLang="en-US" sz="4800"/>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5ecf66493403c"/>
          <p:cNvPicPr>
            <a:picLocks noChangeAspect="1"/>
          </p:cNvPicPr>
          <p:nvPr/>
        </p:nvPicPr>
        <p:blipFill>
          <a:blip r:embed="rId1"/>
          <a:srcRect l="31982"/>
          <a:stretch>
            <a:fillRect/>
          </a:stretch>
        </p:blipFill>
        <p:spPr>
          <a:xfrm>
            <a:off x="0" y="0"/>
            <a:ext cx="8292465" cy="6858000"/>
          </a:xfrm>
          <a:prstGeom prst="rect">
            <a:avLst/>
          </a:prstGeom>
        </p:spPr>
      </p:pic>
      <p:pic>
        <p:nvPicPr>
          <p:cNvPr id="6" name="图片 5" descr="5ecf66493403c"/>
          <p:cNvPicPr>
            <a:picLocks noChangeAspect="1"/>
          </p:cNvPicPr>
          <p:nvPr/>
        </p:nvPicPr>
        <p:blipFill>
          <a:blip r:embed="rId1"/>
          <a:srcRect l="77254" t="61459"/>
          <a:stretch>
            <a:fillRect/>
          </a:stretch>
        </p:blipFill>
        <p:spPr>
          <a:xfrm>
            <a:off x="7740650" y="0"/>
            <a:ext cx="4451985" cy="6858635"/>
          </a:xfrm>
          <a:prstGeom prst="rect">
            <a:avLst/>
          </a:prstGeom>
        </p:spPr>
      </p:pic>
      <p:sp>
        <p:nvSpPr>
          <p:cNvPr id="8" name="文本框 7"/>
          <p:cNvSpPr txBox="1"/>
          <p:nvPr/>
        </p:nvSpPr>
        <p:spPr>
          <a:xfrm>
            <a:off x="7454900" y="1283335"/>
            <a:ext cx="2621280" cy="829945"/>
          </a:xfrm>
          <a:prstGeom prst="rect">
            <a:avLst/>
          </a:prstGeom>
          <a:noFill/>
        </p:spPr>
        <p:txBody>
          <a:bodyPr wrap="none" rtlCol="0" anchor="t">
            <a:spAutoFit/>
          </a:bodyPr>
          <a:p>
            <a:r>
              <a:rPr lang="zh-CN" altLang="zh-CN" sz="4800" b="1">
                <a:solidFill>
                  <a:schemeClr val="tx2">
                    <a:lumMod val="50000"/>
                  </a:schemeClr>
                </a:solidFill>
                <a:latin typeface="微软雅黑" panose="020B0503020204020204" charset="-122"/>
                <a:ea typeface="微软雅黑" panose="020B0503020204020204" charset="-122"/>
              </a:rPr>
              <a:t>智慧公司</a:t>
            </a:r>
            <a:endParaRPr lang="zh-CN" altLang="zh-CN" sz="4800" b="1">
              <a:solidFill>
                <a:schemeClr val="tx2">
                  <a:lumMod val="50000"/>
                </a:schemeClr>
              </a:solidFill>
              <a:latin typeface="微软雅黑" panose="020B0503020204020204" charset="-122"/>
              <a:ea typeface="微软雅黑" panose="020B0503020204020204" charset="-122"/>
            </a:endParaRPr>
          </a:p>
        </p:txBody>
      </p:sp>
      <p:sp>
        <p:nvSpPr>
          <p:cNvPr id="9" name="文本框 8"/>
          <p:cNvSpPr txBox="1"/>
          <p:nvPr/>
        </p:nvSpPr>
        <p:spPr>
          <a:xfrm>
            <a:off x="7861300" y="2882900"/>
            <a:ext cx="1808480" cy="2061210"/>
          </a:xfrm>
          <a:prstGeom prst="rect">
            <a:avLst/>
          </a:prstGeom>
          <a:noFill/>
        </p:spPr>
        <p:txBody>
          <a:bodyPr wrap="none" rtlCol="0" anchor="t">
            <a:spAutoFit/>
          </a:bodyPr>
          <a:p>
            <a:r>
              <a:rPr lang="zh-CN" altLang="en-US" sz="3200" b="1">
                <a:solidFill>
                  <a:srgbClr val="C29103"/>
                </a:solidFill>
                <a:latin typeface="微软雅黑" panose="020B0503020204020204" charset="-122"/>
                <a:ea typeface="微软雅黑" panose="020B0503020204020204" charset="-122"/>
                <a:cs typeface="微软雅黑" panose="020B0503020204020204" charset="-122"/>
              </a:rPr>
              <a:t>文化传媒</a:t>
            </a:r>
            <a:endParaRPr lang="zh-CN" altLang="en-US" sz="3200" b="1">
              <a:solidFill>
                <a:srgbClr val="C29103"/>
              </a:solidFill>
              <a:latin typeface="微软雅黑" panose="020B0503020204020204" charset="-122"/>
              <a:ea typeface="微软雅黑" panose="020B0503020204020204" charset="-122"/>
              <a:cs typeface="微软雅黑" panose="020B0503020204020204" charset="-122"/>
            </a:endParaRPr>
          </a:p>
          <a:p>
            <a:r>
              <a:rPr lang="zh-CN" altLang="en-US" sz="3200" b="1">
                <a:solidFill>
                  <a:srgbClr val="C29103"/>
                </a:solidFill>
                <a:latin typeface="微软雅黑" panose="020B0503020204020204" charset="-122"/>
                <a:ea typeface="微软雅黑" panose="020B0503020204020204" charset="-122"/>
                <a:cs typeface="微软雅黑" panose="020B0503020204020204" charset="-122"/>
              </a:rPr>
              <a:t>培训教育</a:t>
            </a:r>
            <a:endParaRPr lang="zh-CN" altLang="en-US" sz="3200" b="1">
              <a:solidFill>
                <a:srgbClr val="C29103"/>
              </a:solidFill>
              <a:latin typeface="微软雅黑" panose="020B0503020204020204" charset="-122"/>
              <a:ea typeface="微软雅黑" panose="020B0503020204020204" charset="-122"/>
              <a:cs typeface="微软雅黑" panose="020B0503020204020204" charset="-122"/>
            </a:endParaRPr>
          </a:p>
          <a:p>
            <a:r>
              <a:rPr lang="zh-CN" altLang="en-US" sz="3200" b="1">
                <a:solidFill>
                  <a:srgbClr val="C29103"/>
                </a:solidFill>
                <a:latin typeface="微软雅黑" panose="020B0503020204020204" charset="-122"/>
                <a:ea typeface="微软雅黑" panose="020B0503020204020204" charset="-122"/>
                <a:cs typeface="微软雅黑" panose="020B0503020204020204" charset="-122"/>
              </a:rPr>
              <a:t>咨询管理</a:t>
            </a:r>
            <a:endParaRPr lang="zh-CN" altLang="en-US" sz="3200" b="1">
              <a:solidFill>
                <a:srgbClr val="C29103"/>
              </a:solidFill>
              <a:latin typeface="微软雅黑" panose="020B0503020204020204" charset="-122"/>
              <a:ea typeface="微软雅黑" panose="020B0503020204020204" charset="-122"/>
              <a:cs typeface="微软雅黑" panose="020B0503020204020204" charset="-122"/>
            </a:endParaRPr>
          </a:p>
          <a:p>
            <a:r>
              <a:rPr lang="zh-CN" altLang="en-US" sz="3200" b="1">
                <a:solidFill>
                  <a:srgbClr val="C29103"/>
                </a:solidFill>
                <a:latin typeface="微软雅黑" panose="020B0503020204020204" charset="-122"/>
                <a:ea typeface="微软雅黑" panose="020B0503020204020204" charset="-122"/>
                <a:cs typeface="微软雅黑" panose="020B0503020204020204" charset="-122"/>
              </a:rPr>
              <a:t>互联网</a:t>
            </a:r>
            <a:r>
              <a:rPr lang="en-US" altLang="zh-CN" sz="3200" b="1">
                <a:solidFill>
                  <a:srgbClr val="C29103"/>
                </a:solidFill>
                <a:latin typeface="微软雅黑" panose="020B0503020204020204" charset="-122"/>
                <a:ea typeface="微软雅黑" panose="020B0503020204020204" charset="-122"/>
                <a:cs typeface="微软雅黑" panose="020B0503020204020204" charset="-122"/>
              </a:rPr>
              <a:t>+</a:t>
            </a:r>
            <a:endParaRPr lang="en-US" altLang="zh-CN" sz="3200" b="1">
              <a:solidFill>
                <a:srgbClr val="C29103"/>
              </a:solidFill>
              <a:latin typeface="微软雅黑" panose="020B0503020204020204" charset="-122"/>
              <a:ea typeface="微软雅黑" panose="020B0503020204020204" charset="-122"/>
              <a:cs typeface="微软雅黑" panose="020B0503020204020204"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9"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5ecf66493403c"/>
          <p:cNvPicPr>
            <a:picLocks noChangeAspect="1"/>
          </p:cNvPicPr>
          <p:nvPr/>
        </p:nvPicPr>
        <p:blipFill>
          <a:blip r:embed="rId1"/>
          <a:srcRect l="31982" r="10026"/>
          <a:stretch>
            <a:fillRect/>
          </a:stretch>
        </p:blipFill>
        <p:spPr>
          <a:xfrm flipH="1">
            <a:off x="5121910" y="0"/>
            <a:ext cx="7070090" cy="6858000"/>
          </a:xfrm>
          <a:prstGeom prst="rect">
            <a:avLst/>
          </a:prstGeom>
        </p:spPr>
      </p:pic>
      <p:sp>
        <p:nvSpPr>
          <p:cNvPr id="3" name="矩形 2"/>
          <p:cNvSpPr/>
          <p:nvPr/>
        </p:nvSpPr>
        <p:spPr>
          <a:xfrm>
            <a:off x="0" y="0"/>
            <a:ext cx="5121910" cy="6963410"/>
          </a:xfrm>
          <a:prstGeom prst="rect">
            <a:avLst/>
          </a:prstGeom>
          <a:solidFill>
            <a:srgbClr val="1DB7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文本框 10"/>
          <p:cNvSpPr txBox="1"/>
          <p:nvPr/>
        </p:nvSpPr>
        <p:spPr>
          <a:xfrm>
            <a:off x="1652905" y="1547495"/>
            <a:ext cx="1808480" cy="1076325"/>
          </a:xfrm>
          <a:prstGeom prst="rect">
            <a:avLst/>
          </a:prstGeom>
          <a:noFill/>
        </p:spPr>
        <p:txBody>
          <a:bodyPr wrap="none" rtlCol="0" anchor="t">
            <a:spAutoFit/>
          </a:bodyPr>
          <a:p>
            <a:pPr algn="ctr"/>
            <a:r>
              <a:rPr lang="zh-CN" altLang="en-US" sz="3200" b="1">
                <a:solidFill>
                  <a:schemeClr val="bg1"/>
                </a:solidFill>
                <a:latin typeface="微软雅黑" panose="020B0503020204020204" charset="-122"/>
                <a:ea typeface="微软雅黑" panose="020B0503020204020204" charset="-122"/>
              </a:rPr>
              <a:t>平衡能力</a:t>
            </a:r>
            <a:endParaRPr lang="zh-CN" altLang="en-US" sz="3200" b="1">
              <a:solidFill>
                <a:schemeClr val="bg1"/>
              </a:solidFill>
              <a:latin typeface="微软雅黑" panose="020B0503020204020204" charset="-122"/>
              <a:ea typeface="微软雅黑" panose="020B0503020204020204" charset="-122"/>
            </a:endParaRPr>
          </a:p>
          <a:p>
            <a:pPr algn="ctr"/>
            <a:r>
              <a:rPr lang="zh-CN" altLang="en-US" sz="3200" b="1">
                <a:solidFill>
                  <a:schemeClr val="bg1"/>
                </a:solidFill>
                <a:latin typeface="微软雅黑" panose="020B0503020204020204" charset="-122"/>
                <a:ea typeface="微软雅黑" panose="020B0503020204020204" charset="-122"/>
              </a:rPr>
              <a:t>杠杆能力</a:t>
            </a:r>
            <a:endParaRPr lang="zh-CN" altLang="en-US" sz="3200" b="1">
              <a:solidFill>
                <a:schemeClr val="bg1"/>
              </a:solidFill>
              <a:latin typeface="微软雅黑" panose="020B0503020204020204" charset="-122"/>
              <a:ea typeface="微软雅黑" panose="020B0503020204020204" charset="-122"/>
            </a:endParaRPr>
          </a:p>
        </p:txBody>
      </p:sp>
      <p:sp>
        <p:nvSpPr>
          <p:cNvPr id="12" name="文本框 11"/>
          <p:cNvSpPr txBox="1"/>
          <p:nvPr/>
        </p:nvSpPr>
        <p:spPr>
          <a:xfrm>
            <a:off x="2115503" y="959485"/>
            <a:ext cx="883285" cy="460375"/>
          </a:xfrm>
          <a:prstGeom prst="rect">
            <a:avLst/>
          </a:prstGeom>
          <a:noFill/>
        </p:spPr>
        <p:txBody>
          <a:bodyPr wrap="none" rtlCol="0" anchor="t">
            <a:spAutoFit/>
          </a:bodyPr>
          <a:p>
            <a:pPr algn="ctr"/>
            <a:r>
              <a:rPr lang="zh-CN" altLang="en-US" sz="2400" b="1">
                <a:solidFill>
                  <a:schemeClr val="bg1"/>
                </a:solidFill>
                <a:latin typeface="微软雅黑" panose="020B0503020204020204" charset="-122"/>
                <a:ea typeface="微软雅黑" panose="020B0503020204020204" charset="-122"/>
                <a:sym typeface="+mn-ea"/>
              </a:rPr>
              <a:t>成 本</a:t>
            </a:r>
            <a:endParaRPr lang="zh-CN" altLang="en-US" sz="2400"/>
          </a:p>
        </p:txBody>
      </p:sp>
      <p:sp>
        <p:nvSpPr>
          <p:cNvPr id="13" name="文本框 12"/>
          <p:cNvSpPr txBox="1"/>
          <p:nvPr/>
        </p:nvSpPr>
        <p:spPr>
          <a:xfrm>
            <a:off x="2121853" y="3597910"/>
            <a:ext cx="876935" cy="460375"/>
          </a:xfrm>
          <a:prstGeom prst="rect">
            <a:avLst/>
          </a:prstGeom>
          <a:noFill/>
        </p:spPr>
        <p:txBody>
          <a:bodyPr wrap="none" rtlCol="0" anchor="t">
            <a:spAutoFit/>
          </a:bodyPr>
          <a:p>
            <a:pPr algn="ctr">
              <a:buClrTx/>
              <a:buSzTx/>
              <a:buFontTx/>
            </a:pPr>
            <a:r>
              <a:rPr lang="zh-CN" altLang="en-US" sz="2400" b="1">
                <a:solidFill>
                  <a:schemeClr val="bg1"/>
                </a:solidFill>
                <a:latin typeface="微软雅黑" panose="020B0503020204020204" charset="-122"/>
                <a:ea typeface="微软雅黑" panose="020B0503020204020204" charset="-122"/>
              </a:rPr>
              <a:t>收 益</a:t>
            </a:r>
            <a:endParaRPr lang="zh-CN" altLang="en-US" sz="2400" b="1">
              <a:solidFill>
                <a:schemeClr val="bg1"/>
              </a:solidFill>
              <a:latin typeface="微软雅黑" panose="020B0503020204020204" charset="-122"/>
              <a:ea typeface="微软雅黑" panose="020B0503020204020204" charset="-122"/>
            </a:endParaRPr>
          </a:p>
        </p:txBody>
      </p:sp>
      <p:sp>
        <p:nvSpPr>
          <p:cNvPr id="14" name="文本框 13"/>
          <p:cNvSpPr txBox="1"/>
          <p:nvPr/>
        </p:nvSpPr>
        <p:spPr>
          <a:xfrm>
            <a:off x="1652905" y="4206240"/>
            <a:ext cx="1808480" cy="1076325"/>
          </a:xfrm>
          <a:prstGeom prst="rect">
            <a:avLst/>
          </a:prstGeom>
          <a:noFill/>
        </p:spPr>
        <p:txBody>
          <a:bodyPr wrap="none" rtlCol="0" anchor="t">
            <a:spAutoFit/>
          </a:bodyPr>
          <a:p>
            <a:pPr algn="ctr"/>
            <a:r>
              <a:rPr lang="zh-CN" altLang="en-US" sz="3200" b="1">
                <a:solidFill>
                  <a:schemeClr val="bg1"/>
                </a:solidFill>
                <a:latin typeface="微软雅黑" panose="020B0503020204020204" charset="-122"/>
                <a:ea typeface="微软雅黑" panose="020B0503020204020204" charset="-122"/>
              </a:rPr>
              <a:t>高频高效</a:t>
            </a:r>
            <a:endParaRPr lang="zh-CN" altLang="en-US" sz="3200" b="1">
              <a:solidFill>
                <a:schemeClr val="bg1"/>
              </a:solidFill>
              <a:latin typeface="微软雅黑" panose="020B0503020204020204" charset="-122"/>
              <a:ea typeface="微软雅黑" panose="020B0503020204020204" charset="-122"/>
            </a:endParaRPr>
          </a:p>
          <a:p>
            <a:pPr algn="ctr"/>
            <a:r>
              <a:rPr lang="zh-CN" altLang="en-US" sz="3200" b="1">
                <a:solidFill>
                  <a:schemeClr val="bg1"/>
                </a:solidFill>
                <a:latin typeface="微软雅黑" panose="020B0503020204020204" charset="-122"/>
                <a:ea typeface="微软雅黑" panose="020B0503020204020204" charset="-122"/>
              </a:rPr>
              <a:t>多维流入</a:t>
            </a:r>
            <a:endParaRPr lang="zh-CN" altLang="en-US" sz="3200" b="1">
              <a:solidFill>
                <a:schemeClr val="bg1"/>
              </a:solidFill>
              <a:latin typeface="微软雅黑" panose="020B0503020204020204" charset="-122"/>
              <a:ea typeface="微软雅黑" panose="020B0503020204020204" charset="-122"/>
            </a:endParaRPr>
          </a:p>
        </p:txBody>
      </p:sp>
      <p:sp>
        <p:nvSpPr>
          <p:cNvPr id="6" name="文本框 5"/>
          <p:cNvSpPr txBox="1"/>
          <p:nvPr/>
        </p:nvSpPr>
        <p:spPr>
          <a:xfrm>
            <a:off x="5054918" y="4345940"/>
            <a:ext cx="4714875" cy="829945"/>
          </a:xfrm>
          <a:prstGeom prst="rect">
            <a:avLst/>
          </a:prstGeom>
          <a:noFill/>
        </p:spPr>
        <p:txBody>
          <a:bodyPr wrap="none" rtlCol="0" anchor="t">
            <a:spAutoFit/>
          </a:bodyPr>
          <a:p>
            <a:pPr algn="ctr">
              <a:lnSpc>
                <a:spcPct val="120000"/>
              </a:lnSpc>
            </a:pPr>
            <a:r>
              <a:rPr lang="en-US" altLang="zh-CN" sz="2000" b="1">
                <a:solidFill>
                  <a:schemeClr val="tx2">
                    <a:lumMod val="75000"/>
                  </a:schemeClr>
                </a:solidFill>
                <a:latin typeface="微软雅黑" panose="020B0503020204020204" charset="-122"/>
                <a:ea typeface="微软雅黑" panose="020B0503020204020204" charset="-122"/>
              </a:rPr>
              <a:t>1.0</a:t>
            </a:r>
            <a:endParaRPr lang="zh-CN" altLang="en-US" sz="2000" b="1">
              <a:solidFill>
                <a:schemeClr val="tx2">
                  <a:lumMod val="75000"/>
                </a:schemeClr>
              </a:solidFill>
              <a:latin typeface="微软雅黑" panose="020B0503020204020204" charset="-122"/>
              <a:ea typeface="微软雅黑" panose="020B0503020204020204" charset="-122"/>
            </a:endParaRPr>
          </a:p>
          <a:p>
            <a:pPr algn="ctr">
              <a:lnSpc>
                <a:spcPct val="120000"/>
              </a:lnSpc>
            </a:pPr>
            <a:r>
              <a:rPr lang="zh-CN" altLang="en-US" sz="2000" b="1">
                <a:solidFill>
                  <a:schemeClr val="tx2">
                    <a:lumMod val="75000"/>
                  </a:schemeClr>
                </a:solidFill>
                <a:latin typeface="微软雅黑" panose="020B0503020204020204" charset="-122"/>
                <a:ea typeface="微软雅黑" panose="020B0503020204020204" charset="-122"/>
              </a:rPr>
              <a:t>广告</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赞助</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会费</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产品（咨询</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培训）</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合作</a:t>
            </a:r>
            <a:endParaRPr lang="zh-CN" altLang="en-US" sz="2000" b="1">
              <a:solidFill>
                <a:schemeClr val="tx2">
                  <a:lumMod val="75000"/>
                </a:schemeClr>
              </a:solidFill>
              <a:latin typeface="微软雅黑" panose="020B0503020204020204" charset="-122"/>
              <a:ea typeface="微软雅黑" panose="020B0503020204020204" charset="-122"/>
            </a:endParaRPr>
          </a:p>
        </p:txBody>
      </p:sp>
      <p:sp>
        <p:nvSpPr>
          <p:cNvPr id="9" name="文本框 8"/>
          <p:cNvSpPr txBox="1"/>
          <p:nvPr/>
        </p:nvSpPr>
        <p:spPr>
          <a:xfrm>
            <a:off x="5876925" y="5319395"/>
            <a:ext cx="3070860" cy="1137285"/>
          </a:xfrm>
          <a:prstGeom prst="rect">
            <a:avLst/>
          </a:prstGeom>
          <a:noFill/>
        </p:spPr>
        <p:txBody>
          <a:bodyPr wrap="none" rtlCol="0" anchor="t">
            <a:spAutoFit/>
          </a:bodyPr>
          <a:p>
            <a:pPr algn="ctr"/>
            <a:r>
              <a:rPr lang="en-US" altLang="zh-CN" sz="2000" b="1">
                <a:solidFill>
                  <a:schemeClr val="tx2">
                    <a:lumMod val="75000"/>
                  </a:schemeClr>
                </a:solidFill>
                <a:latin typeface="微软雅黑" panose="020B0503020204020204" charset="-122"/>
                <a:ea typeface="微软雅黑" panose="020B0503020204020204" charset="-122"/>
              </a:rPr>
              <a:t>2.0</a:t>
            </a:r>
            <a:endParaRPr lang="zh-CN" altLang="en-US" sz="2000" b="1">
              <a:solidFill>
                <a:schemeClr val="tx2">
                  <a:lumMod val="75000"/>
                </a:schemeClr>
              </a:solidFill>
              <a:latin typeface="微软雅黑" panose="020B0503020204020204" charset="-122"/>
              <a:ea typeface="微软雅黑" panose="020B0503020204020204" charset="-122"/>
            </a:endParaRPr>
          </a:p>
          <a:p>
            <a:pPr algn="ctr">
              <a:lnSpc>
                <a:spcPct val="120000"/>
              </a:lnSpc>
            </a:pPr>
            <a:r>
              <a:rPr lang="zh-CN" altLang="en-US" sz="2000" b="1">
                <a:solidFill>
                  <a:schemeClr val="tx2">
                    <a:lumMod val="75000"/>
                  </a:schemeClr>
                </a:solidFill>
                <a:latin typeface="微软雅黑" panose="020B0503020204020204" charset="-122"/>
                <a:ea typeface="微软雅黑" panose="020B0503020204020204" charset="-122"/>
              </a:rPr>
              <a:t>广告</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赞助</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会费</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产品</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合作</a:t>
            </a:r>
            <a:endParaRPr lang="zh-CN" altLang="en-US" sz="2000" b="1">
              <a:solidFill>
                <a:schemeClr val="tx2">
                  <a:lumMod val="75000"/>
                </a:schemeClr>
              </a:solidFill>
              <a:latin typeface="微软雅黑" panose="020B0503020204020204" charset="-122"/>
              <a:ea typeface="微软雅黑" panose="020B0503020204020204" charset="-122"/>
            </a:endParaRPr>
          </a:p>
          <a:p>
            <a:pPr algn="ctr">
              <a:lnSpc>
                <a:spcPct val="120000"/>
              </a:lnSpc>
            </a:pPr>
            <a:r>
              <a:rPr lang="zh-CN" altLang="en-US" sz="2000" b="1">
                <a:solidFill>
                  <a:schemeClr val="tx2">
                    <a:lumMod val="75000"/>
                  </a:schemeClr>
                </a:solidFill>
                <a:latin typeface="微软雅黑" panose="020B0503020204020204" charset="-122"/>
                <a:ea typeface="微软雅黑" panose="020B0503020204020204" charset="-122"/>
                <a:sym typeface="+mn-ea"/>
              </a:rPr>
              <a:t>票券</a:t>
            </a:r>
            <a:r>
              <a:rPr lang="en-US" altLang="zh-CN" sz="2000" b="1">
                <a:solidFill>
                  <a:schemeClr val="tx2">
                    <a:lumMod val="75000"/>
                  </a:schemeClr>
                </a:solidFill>
                <a:latin typeface="微软雅黑" panose="020B0503020204020204" charset="-122"/>
                <a:ea typeface="微软雅黑" panose="020B0503020204020204" charset="-122"/>
                <a:sym typeface="+mn-ea"/>
              </a:rPr>
              <a:t>|</a:t>
            </a:r>
            <a:r>
              <a:rPr lang="zh-CN" altLang="en-US" sz="2000" b="1">
                <a:solidFill>
                  <a:schemeClr val="tx2">
                    <a:lumMod val="75000"/>
                  </a:schemeClr>
                </a:solidFill>
                <a:latin typeface="微软雅黑" panose="020B0503020204020204" charset="-122"/>
                <a:ea typeface="微软雅黑" panose="020B0503020204020204" charset="-122"/>
                <a:sym typeface="+mn-ea"/>
              </a:rPr>
              <a:t>分成</a:t>
            </a:r>
            <a:r>
              <a:rPr lang="en-US" altLang="zh-CN" sz="2000" b="1">
                <a:solidFill>
                  <a:schemeClr val="tx2">
                    <a:lumMod val="75000"/>
                  </a:schemeClr>
                </a:solidFill>
                <a:latin typeface="微软雅黑" panose="020B0503020204020204" charset="-122"/>
                <a:ea typeface="微软雅黑" panose="020B0503020204020204" charset="-122"/>
                <a:sym typeface="+mn-ea"/>
              </a:rPr>
              <a:t>|</a:t>
            </a:r>
            <a:r>
              <a:rPr lang="zh-CN" altLang="en-US" sz="2000" b="1">
                <a:solidFill>
                  <a:schemeClr val="tx2">
                    <a:lumMod val="75000"/>
                  </a:schemeClr>
                </a:solidFill>
                <a:latin typeface="微软雅黑" panose="020B0503020204020204" charset="-122"/>
                <a:ea typeface="微软雅黑" panose="020B0503020204020204" charset="-122"/>
                <a:sym typeface="+mn-ea"/>
              </a:rPr>
              <a:t>发行</a:t>
            </a:r>
            <a:r>
              <a:rPr lang="en-US" altLang="zh-CN" sz="2000" b="1">
                <a:solidFill>
                  <a:schemeClr val="tx2">
                    <a:lumMod val="75000"/>
                  </a:schemeClr>
                </a:solidFill>
                <a:latin typeface="微软雅黑" panose="020B0503020204020204" charset="-122"/>
                <a:ea typeface="微软雅黑" panose="020B0503020204020204" charset="-122"/>
                <a:sym typeface="+mn-ea"/>
              </a:rPr>
              <a:t>|</a:t>
            </a:r>
            <a:r>
              <a:rPr lang="zh-CN" altLang="en-US" sz="2000" b="1">
                <a:solidFill>
                  <a:schemeClr val="tx2">
                    <a:lumMod val="75000"/>
                  </a:schemeClr>
                </a:solidFill>
                <a:latin typeface="微软雅黑" panose="020B0503020204020204" charset="-122"/>
                <a:ea typeface="微软雅黑" panose="020B0503020204020204" charset="-122"/>
                <a:sym typeface="+mn-ea"/>
              </a:rPr>
              <a:t>周边</a:t>
            </a:r>
            <a:endParaRPr lang="zh-CN" altLang="en-US" sz="2000" b="1">
              <a:solidFill>
                <a:schemeClr val="tx2">
                  <a:lumMod val="75000"/>
                </a:schemeClr>
              </a:solidFill>
              <a:latin typeface="微软雅黑" panose="020B0503020204020204" charset="-122"/>
              <a:ea typeface="微软雅黑" panose="020B0503020204020204" charset="-122"/>
              <a:sym typeface="+mn-ea"/>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3" grpId="0"/>
      <p:bldP spid="13" grpId="1"/>
      <p:bldP spid="14" grpId="0"/>
      <p:bldP spid="14" grpId="1"/>
      <p:bldP spid="6" grpId="0"/>
      <p:bldP spid="6" grpId="1"/>
      <p:bldP spid="9" grpId="0"/>
      <p:bldP spid="9"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075690" y="795020"/>
            <a:ext cx="1923415" cy="521970"/>
          </a:xfrm>
          <a:prstGeom prst="rect">
            <a:avLst/>
          </a:prstGeom>
          <a:noFill/>
        </p:spPr>
        <p:txBody>
          <a:bodyPr wrap="none" rtlCol="0" anchor="t">
            <a:spAutoFit/>
          </a:bodyPr>
          <a:p>
            <a:r>
              <a:rPr lang="zh-CN" altLang="en-US" sz="2800" b="1">
                <a:solidFill>
                  <a:schemeClr val="bg1"/>
                </a:solidFill>
                <a:latin typeface="微软雅黑" panose="020B0503020204020204" charset="-122"/>
                <a:ea typeface="微软雅黑" panose="020B0503020204020204" charset="-122"/>
              </a:rPr>
              <a:t>商 业 模 式</a:t>
            </a:r>
            <a:endParaRPr lang="zh-CN" altLang="en-US" sz="2800" b="1">
              <a:solidFill>
                <a:schemeClr val="bg1"/>
              </a:solidFill>
              <a:latin typeface="微软雅黑" panose="020B0503020204020204" charset="-122"/>
              <a:ea typeface="微软雅黑" panose="020B0503020204020204" charset="-122"/>
            </a:endParaRPr>
          </a:p>
        </p:txBody>
      </p:sp>
      <p:sp>
        <p:nvSpPr>
          <p:cNvPr id="4" name="文本框 3"/>
          <p:cNvSpPr txBox="1"/>
          <p:nvPr/>
        </p:nvSpPr>
        <p:spPr>
          <a:xfrm>
            <a:off x="1733550" y="1115060"/>
            <a:ext cx="7839075" cy="5409565"/>
          </a:xfrm>
          <a:prstGeom prst="rect">
            <a:avLst/>
          </a:prstGeom>
          <a:noFill/>
        </p:spPr>
        <p:txBody>
          <a:bodyPr wrap="square" rtlCol="0" anchor="t">
            <a:spAutoFit/>
          </a:bodyPr>
          <a:p>
            <a:pPr algn="ctr">
              <a:lnSpc>
                <a:spcPct val="120000"/>
              </a:lnSpc>
            </a:pPr>
            <a:r>
              <a:rPr lang="en-US" altLang="zh-CN" sz="2000" b="1">
                <a:solidFill>
                  <a:schemeClr val="tx2">
                    <a:lumMod val="75000"/>
                  </a:schemeClr>
                </a:solidFill>
                <a:latin typeface="微软雅黑" panose="020B0503020204020204" charset="-122"/>
                <a:ea typeface="微软雅黑" panose="020B0503020204020204" charset="-122"/>
              </a:rPr>
              <a:t>1.0</a:t>
            </a:r>
            <a:endParaRPr lang="zh-CN" altLang="en-US" sz="2000" b="1">
              <a:solidFill>
                <a:schemeClr val="tx2">
                  <a:lumMod val="75000"/>
                </a:schemeClr>
              </a:solidFill>
              <a:latin typeface="微软雅黑" panose="020B0503020204020204" charset="-122"/>
              <a:ea typeface="微软雅黑" panose="020B0503020204020204" charset="-122"/>
            </a:endParaRPr>
          </a:p>
          <a:p>
            <a:pPr algn="l">
              <a:lnSpc>
                <a:spcPct val="120000"/>
              </a:lnSpc>
            </a:pPr>
            <a:r>
              <a:rPr lang="zh-CN" altLang="en-US" sz="2000" b="1">
                <a:solidFill>
                  <a:schemeClr val="tx2">
                    <a:lumMod val="75000"/>
                  </a:schemeClr>
                </a:solidFill>
                <a:latin typeface="微软雅黑" panose="020B0503020204020204" charset="-122"/>
                <a:ea typeface="微软雅黑" panose="020B0503020204020204" charset="-122"/>
              </a:rPr>
              <a:t>广告</a:t>
            </a:r>
            <a:r>
              <a:rPr lang="en-US" altLang="zh-CN" sz="2000" b="1">
                <a:solidFill>
                  <a:schemeClr val="tx2">
                    <a:lumMod val="75000"/>
                  </a:schemeClr>
                </a:solidFill>
                <a:latin typeface="微软雅黑" panose="020B0503020204020204" charset="-122"/>
                <a:ea typeface="微软雅黑" panose="020B0503020204020204" charset="-122"/>
              </a:rPr>
              <a:t>| </a:t>
            </a:r>
            <a:r>
              <a:rPr lang="zh-CN" altLang="en-US" sz="2000" b="1">
                <a:solidFill>
                  <a:schemeClr val="tx2">
                    <a:lumMod val="75000"/>
                  </a:schemeClr>
                </a:solidFill>
                <a:latin typeface="微软雅黑" panose="020B0503020204020204" charset="-122"/>
                <a:ea typeface="微软雅黑" panose="020B0503020204020204" charset="-122"/>
              </a:rPr>
              <a:t>以资源共享为平台，进行广告链接。</a:t>
            </a:r>
            <a:endParaRPr lang="en-US" altLang="zh-CN" sz="2000" b="1">
              <a:solidFill>
                <a:schemeClr val="tx2">
                  <a:lumMod val="75000"/>
                </a:schemeClr>
              </a:solidFill>
              <a:latin typeface="微软雅黑" panose="020B0503020204020204" charset="-122"/>
              <a:ea typeface="微软雅黑" panose="020B0503020204020204" charset="-122"/>
            </a:endParaRPr>
          </a:p>
          <a:p>
            <a:pPr algn="l">
              <a:lnSpc>
                <a:spcPct val="120000"/>
              </a:lnSpc>
            </a:pPr>
            <a:r>
              <a:rPr lang="zh-CN" altLang="en-US" sz="2000" b="1">
                <a:solidFill>
                  <a:schemeClr val="tx2">
                    <a:lumMod val="75000"/>
                  </a:schemeClr>
                </a:solidFill>
                <a:latin typeface="微软雅黑" panose="020B0503020204020204" charset="-122"/>
                <a:ea typeface="微软雅黑" panose="020B0503020204020204" charset="-122"/>
              </a:rPr>
              <a:t>赞助</a:t>
            </a:r>
            <a:r>
              <a:rPr lang="en-US" altLang="zh-CN" sz="2000" b="1">
                <a:solidFill>
                  <a:schemeClr val="tx2">
                    <a:lumMod val="75000"/>
                  </a:schemeClr>
                </a:solidFill>
                <a:latin typeface="微软雅黑" panose="020B0503020204020204" charset="-122"/>
                <a:ea typeface="微软雅黑" panose="020B0503020204020204" charset="-122"/>
              </a:rPr>
              <a:t>| </a:t>
            </a:r>
            <a:r>
              <a:rPr lang="zh-CN" altLang="en-US" sz="2000" b="1">
                <a:solidFill>
                  <a:schemeClr val="tx2">
                    <a:lumMod val="75000"/>
                  </a:schemeClr>
                </a:solidFill>
                <a:latin typeface="微软雅黑" panose="020B0503020204020204" charset="-122"/>
                <a:ea typeface="微软雅黑" panose="020B0503020204020204" charset="-122"/>
              </a:rPr>
              <a:t>发布多元活动，吸纳赞助资金运转。</a:t>
            </a:r>
            <a:endParaRPr lang="en-US" altLang="zh-CN" sz="2000" b="1">
              <a:solidFill>
                <a:schemeClr val="tx2">
                  <a:lumMod val="75000"/>
                </a:schemeClr>
              </a:solidFill>
              <a:latin typeface="微软雅黑" panose="020B0503020204020204" charset="-122"/>
              <a:ea typeface="微软雅黑" panose="020B0503020204020204" charset="-122"/>
            </a:endParaRPr>
          </a:p>
          <a:p>
            <a:pPr algn="l">
              <a:lnSpc>
                <a:spcPct val="120000"/>
              </a:lnSpc>
            </a:pPr>
            <a:r>
              <a:rPr lang="zh-CN" altLang="en-US" sz="2000" b="1">
                <a:solidFill>
                  <a:schemeClr val="tx2">
                    <a:lumMod val="75000"/>
                  </a:schemeClr>
                </a:solidFill>
                <a:latin typeface="微软雅黑" panose="020B0503020204020204" charset="-122"/>
                <a:ea typeface="微软雅黑" panose="020B0503020204020204" charset="-122"/>
              </a:rPr>
              <a:t>会费</a:t>
            </a:r>
            <a:r>
              <a:rPr lang="en-US" altLang="zh-CN" sz="2000" b="1">
                <a:solidFill>
                  <a:schemeClr val="tx2">
                    <a:lumMod val="75000"/>
                  </a:schemeClr>
                </a:solidFill>
                <a:latin typeface="微软雅黑" panose="020B0503020204020204" charset="-122"/>
                <a:ea typeface="微软雅黑" panose="020B0503020204020204" charset="-122"/>
              </a:rPr>
              <a:t>| </a:t>
            </a:r>
            <a:r>
              <a:rPr lang="zh-CN" altLang="en-US" sz="2000" b="1">
                <a:solidFill>
                  <a:schemeClr val="tx2">
                    <a:lumMod val="75000"/>
                  </a:schemeClr>
                </a:solidFill>
                <a:latin typeface="微软雅黑" panose="020B0503020204020204" charset="-122"/>
                <a:ea typeface="微软雅黑" panose="020B0503020204020204" charset="-122"/>
              </a:rPr>
              <a:t>固定平台活动，设计周年活动计划，吸纳会员，收取会费，给予会员相应的权益和服务。</a:t>
            </a:r>
            <a:endParaRPr lang="en-US" altLang="zh-CN" sz="2000" b="1">
              <a:solidFill>
                <a:schemeClr val="tx2">
                  <a:lumMod val="75000"/>
                </a:schemeClr>
              </a:solidFill>
              <a:latin typeface="微软雅黑" panose="020B0503020204020204" charset="-122"/>
              <a:ea typeface="微软雅黑" panose="020B0503020204020204" charset="-122"/>
            </a:endParaRPr>
          </a:p>
          <a:p>
            <a:pPr algn="l">
              <a:lnSpc>
                <a:spcPct val="120000"/>
              </a:lnSpc>
            </a:pPr>
            <a:r>
              <a:rPr lang="zh-CN" altLang="en-US" sz="2000" b="1">
                <a:solidFill>
                  <a:schemeClr val="tx2">
                    <a:lumMod val="75000"/>
                  </a:schemeClr>
                </a:solidFill>
                <a:latin typeface="微软雅黑" panose="020B0503020204020204" charset="-122"/>
                <a:ea typeface="微软雅黑" panose="020B0503020204020204" charset="-122"/>
              </a:rPr>
              <a:t>产品（咨询</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培训）</a:t>
            </a:r>
            <a:r>
              <a:rPr lang="en-US" altLang="zh-CN" sz="2000" b="1">
                <a:solidFill>
                  <a:schemeClr val="tx2">
                    <a:lumMod val="75000"/>
                  </a:schemeClr>
                </a:solidFill>
                <a:latin typeface="微软雅黑" panose="020B0503020204020204" charset="-122"/>
                <a:ea typeface="微软雅黑" panose="020B0503020204020204" charset="-122"/>
              </a:rPr>
              <a:t>| </a:t>
            </a:r>
            <a:r>
              <a:rPr lang="zh-CN" altLang="en-US" sz="2000" b="1">
                <a:solidFill>
                  <a:schemeClr val="tx2">
                    <a:lumMod val="75000"/>
                  </a:schemeClr>
                </a:solidFill>
                <a:latin typeface="微软雅黑" panose="020B0503020204020204" charset="-122"/>
                <a:ea typeface="微软雅黑" panose="020B0503020204020204" charset="-122"/>
              </a:rPr>
              <a:t>针对个人、团队等提供定期的付费咨询服务或者团辅培训。</a:t>
            </a:r>
            <a:endParaRPr lang="en-US" altLang="zh-CN" sz="2000" b="1">
              <a:solidFill>
                <a:schemeClr val="tx2">
                  <a:lumMod val="75000"/>
                </a:schemeClr>
              </a:solidFill>
              <a:latin typeface="微软雅黑" panose="020B0503020204020204" charset="-122"/>
              <a:ea typeface="微软雅黑" panose="020B0503020204020204" charset="-122"/>
            </a:endParaRPr>
          </a:p>
          <a:p>
            <a:pPr algn="l">
              <a:lnSpc>
                <a:spcPct val="120000"/>
              </a:lnSpc>
            </a:pPr>
            <a:r>
              <a:rPr lang="zh-CN" altLang="en-US" sz="2000" b="1">
                <a:solidFill>
                  <a:schemeClr val="tx2">
                    <a:lumMod val="75000"/>
                  </a:schemeClr>
                </a:solidFill>
                <a:latin typeface="微软雅黑" panose="020B0503020204020204" charset="-122"/>
                <a:ea typeface="微软雅黑" panose="020B0503020204020204" charset="-122"/>
              </a:rPr>
              <a:t>合作</a:t>
            </a:r>
            <a:r>
              <a:rPr lang="en-US" altLang="zh-CN" sz="2000" b="1">
                <a:solidFill>
                  <a:schemeClr val="tx2">
                    <a:lumMod val="75000"/>
                  </a:schemeClr>
                </a:solidFill>
                <a:latin typeface="微软雅黑" panose="020B0503020204020204" charset="-122"/>
                <a:ea typeface="微软雅黑" panose="020B0503020204020204" charset="-122"/>
              </a:rPr>
              <a:t>| </a:t>
            </a:r>
            <a:r>
              <a:rPr lang="zh-CN" altLang="en-US" sz="2000" b="1">
                <a:solidFill>
                  <a:schemeClr val="tx2">
                    <a:lumMod val="75000"/>
                  </a:schemeClr>
                </a:solidFill>
                <a:latin typeface="微软雅黑" panose="020B0503020204020204" charset="-122"/>
                <a:ea typeface="微软雅黑" panose="020B0503020204020204" charset="-122"/>
              </a:rPr>
              <a:t>基于互联网</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趋势，</a:t>
            </a:r>
            <a:r>
              <a:rPr lang="zh-CN" altLang="en-US" sz="2000" b="1">
                <a:solidFill>
                  <a:schemeClr val="tx2">
                    <a:lumMod val="75000"/>
                  </a:schemeClr>
                </a:solidFill>
                <a:latin typeface="微软雅黑" panose="020B0503020204020204" charset="-122"/>
                <a:ea typeface="微软雅黑" panose="020B0503020204020204" charset="-122"/>
              </a:rPr>
              <a:t>与社会其他组织机构开展多元合作，共赢。</a:t>
            </a:r>
            <a:endParaRPr lang="zh-CN" altLang="en-US" sz="2000" b="1">
              <a:solidFill>
                <a:schemeClr val="tx2">
                  <a:lumMod val="75000"/>
                </a:schemeClr>
              </a:solidFill>
              <a:latin typeface="微软雅黑" panose="020B0503020204020204" charset="-122"/>
              <a:ea typeface="微软雅黑" panose="020B0503020204020204" charset="-122"/>
            </a:endParaRPr>
          </a:p>
          <a:p>
            <a:pPr algn="ctr">
              <a:lnSpc>
                <a:spcPct val="120000"/>
              </a:lnSpc>
            </a:pPr>
            <a:r>
              <a:rPr lang="en-US" altLang="zh-CN" sz="28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rPr>
              <a:t>+</a:t>
            </a:r>
            <a:endParaRPr lang="en-US" altLang="zh-CN" sz="28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endParaRPr>
          </a:p>
          <a:p>
            <a:pPr algn="ctr">
              <a:lnSpc>
                <a:spcPct val="120000"/>
              </a:lnSpc>
            </a:pPr>
            <a:r>
              <a:rPr lang="en-US" altLang="zh-CN" sz="2000" b="1">
                <a:solidFill>
                  <a:schemeClr val="tx2">
                    <a:lumMod val="75000"/>
                  </a:schemeClr>
                </a:solidFill>
                <a:latin typeface="微软雅黑" panose="020B0503020204020204" charset="-122"/>
                <a:ea typeface="微软雅黑" panose="020B0503020204020204" charset="-122"/>
              </a:rPr>
              <a:t>2.0</a:t>
            </a:r>
            <a:endParaRPr lang="en-US" altLang="zh-CN" sz="2000" b="1">
              <a:solidFill>
                <a:schemeClr val="tx2">
                  <a:lumMod val="75000"/>
                </a:schemeClr>
              </a:solidFill>
              <a:latin typeface="微软雅黑" panose="020B0503020204020204" charset="-122"/>
              <a:ea typeface="微软雅黑" panose="020B0503020204020204" charset="-122"/>
            </a:endParaRPr>
          </a:p>
          <a:p>
            <a:pPr algn="l">
              <a:lnSpc>
                <a:spcPct val="120000"/>
              </a:lnSpc>
            </a:pPr>
            <a:r>
              <a:rPr lang="zh-CN" altLang="en-US" sz="2000" b="1">
                <a:solidFill>
                  <a:schemeClr val="tx2">
                    <a:lumMod val="75000"/>
                  </a:schemeClr>
                </a:solidFill>
                <a:latin typeface="微软雅黑" panose="020B0503020204020204" charset="-122"/>
                <a:ea typeface="微软雅黑" panose="020B0503020204020204" charset="-122"/>
                <a:sym typeface="+mn-ea"/>
              </a:rPr>
              <a:t>票券</a:t>
            </a:r>
            <a:r>
              <a:rPr lang="en-US" altLang="zh-CN" sz="2000" b="1">
                <a:solidFill>
                  <a:schemeClr val="tx2">
                    <a:lumMod val="75000"/>
                  </a:schemeClr>
                </a:solidFill>
                <a:latin typeface="微软雅黑" panose="020B0503020204020204" charset="-122"/>
                <a:ea typeface="微软雅黑" panose="020B0503020204020204" charset="-122"/>
                <a:sym typeface="+mn-ea"/>
              </a:rPr>
              <a:t>| </a:t>
            </a:r>
            <a:r>
              <a:rPr lang="zh-CN" altLang="en-US" sz="2000" b="1">
                <a:solidFill>
                  <a:schemeClr val="tx2">
                    <a:lumMod val="75000"/>
                  </a:schemeClr>
                </a:solidFill>
                <a:latin typeface="微软雅黑" panose="020B0503020204020204" charset="-122"/>
                <a:ea typeface="微软雅黑" panose="020B0503020204020204" charset="-122"/>
                <a:sym typeface="+mn-ea"/>
              </a:rPr>
              <a:t>举办大型活动，收取票券费。</a:t>
            </a:r>
            <a:endParaRPr lang="en-US" altLang="zh-CN" sz="2000" b="1">
              <a:solidFill>
                <a:schemeClr val="tx2">
                  <a:lumMod val="75000"/>
                </a:schemeClr>
              </a:solidFill>
              <a:latin typeface="微软雅黑" panose="020B0503020204020204" charset="-122"/>
              <a:ea typeface="微软雅黑" panose="020B0503020204020204" charset="-122"/>
              <a:sym typeface="+mn-ea"/>
            </a:endParaRPr>
          </a:p>
          <a:p>
            <a:pPr algn="l">
              <a:lnSpc>
                <a:spcPct val="120000"/>
              </a:lnSpc>
            </a:pPr>
            <a:r>
              <a:rPr lang="zh-CN" altLang="en-US" sz="2000" b="1">
                <a:solidFill>
                  <a:schemeClr val="tx2">
                    <a:lumMod val="75000"/>
                  </a:schemeClr>
                </a:solidFill>
                <a:latin typeface="微软雅黑" panose="020B0503020204020204" charset="-122"/>
                <a:ea typeface="微软雅黑" panose="020B0503020204020204" charset="-122"/>
                <a:sym typeface="+mn-ea"/>
              </a:rPr>
              <a:t>分成</a:t>
            </a:r>
            <a:r>
              <a:rPr lang="en-US" altLang="zh-CN" sz="2000" b="1">
                <a:solidFill>
                  <a:schemeClr val="tx2">
                    <a:lumMod val="75000"/>
                  </a:schemeClr>
                </a:solidFill>
                <a:latin typeface="微软雅黑" panose="020B0503020204020204" charset="-122"/>
                <a:ea typeface="微软雅黑" panose="020B0503020204020204" charset="-122"/>
                <a:sym typeface="+mn-ea"/>
              </a:rPr>
              <a:t>| </a:t>
            </a:r>
            <a:r>
              <a:rPr lang="zh-CN" altLang="en-US" sz="2000" b="1">
                <a:solidFill>
                  <a:schemeClr val="tx2">
                    <a:lumMod val="75000"/>
                  </a:schemeClr>
                </a:solidFill>
                <a:latin typeface="微软雅黑" panose="020B0503020204020204" charset="-122"/>
                <a:ea typeface="微软雅黑" panose="020B0503020204020204" charset="-122"/>
                <a:sym typeface="+mn-ea"/>
              </a:rPr>
              <a:t>根据发展情况，适当给出红利等吸引同频者。</a:t>
            </a:r>
            <a:endParaRPr lang="en-US" altLang="zh-CN" sz="2000" b="1">
              <a:solidFill>
                <a:schemeClr val="tx2">
                  <a:lumMod val="75000"/>
                </a:schemeClr>
              </a:solidFill>
              <a:latin typeface="微软雅黑" panose="020B0503020204020204" charset="-122"/>
              <a:ea typeface="微软雅黑" panose="020B0503020204020204" charset="-122"/>
              <a:sym typeface="+mn-ea"/>
            </a:endParaRPr>
          </a:p>
          <a:p>
            <a:pPr algn="l">
              <a:lnSpc>
                <a:spcPct val="120000"/>
              </a:lnSpc>
            </a:pPr>
            <a:r>
              <a:rPr lang="zh-CN" altLang="en-US" sz="2000" b="1">
                <a:solidFill>
                  <a:schemeClr val="tx2">
                    <a:lumMod val="75000"/>
                  </a:schemeClr>
                </a:solidFill>
                <a:latin typeface="微软雅黑" panose="020B0503020204020204" charset="-122"/>
                <a:ea typeface="微软雅黑" panose="020B0503020204020204" charset="-122"/>
                <a:sym typeface="+mn-ea"/>
              </a:rPr>
              <a:t>发行</a:t>
            </a:r>
            <a:r>
              <a:rPr lang="en-US" altLang="zh-CN" sz="2000" b="1">
                <a:solidFill>
                  <a:schemeClr val="tx2">
                    <a:lumMod val="75000"/>
                  </a:schemeClr>
                </a:solidFill>
                <a:latin typeface="微软雅黑" panose="020B0503020204020204" charset="-122"/>
                <a:ea typeface="微软雅黑" panose="020B0503020204020204" charset="-122"/>
                <a:sym typeface="+mn-ea"/>
              </a:rPr>
              <a:t>| </a:t>
            </a:r>
            <a:r>
              <a:rPr lang="zh-CN" altLang="en-US" sz="2000" b="1">
                <a:solidFill>
                  <a:schemeClr val="tx2">
                    <a:lumMod val="75000"/>
                  </a:schemeClr>
                </a:solidFill>
                <a:latin typeface="微软雅黑" panose="020B0503020204020204" charset="-122"/>
                <a:ea typeface="微软雅黑" panose="020B0503020204020204" charset="-122"/>
                <a:sym typeface="+mn-ea"/>
              </a:rPr>
              <a:t>发布职业生涯相关的书籍、刊物等，版权盈利。</a:t>
            </a:r>
            <a:endParaRPr lang="en-US" altLang="zh-CN" sz="2000" b="1">
              <a:solidFill>
                <a:schemeClr val="tx2">
                  <a:lumMod val="75000"/>
                </a:schemeClr>
              </a:solidFill>
              <a:latin typeface="微软雅黑" panose="020B0503020204020204" charset="-122"/>
              <a:ea typeface="微软雅黑" panose="020B0503020204020204" charset="-122"/>
              <a:sym typeface="+mn-ea"/>
            </a:endParaRPr>
          </a:p>
          <a:p>
            <a:pPr algn="l">
              <a:lnSpc>
                <a:spcPct val="120000"/>
              </a:lnSpc>
            </a:pPr>
            <a:r>
              <a:rPr lang="zh-CN" altLang="en-US" sz="2000" b="1">
                <a:solidFill>
                  <a:schemeClr val="tx2">
                    <a:lumMod val="75000"/>
                  </a:schemeClr>
                </a:solidFill>
                <a:latin typeface="微软雅黑" panose="020B0503020204020204" charset="-122"/>
                <a:ea typeface="微软雅黑" panose="020B0503020204020204" charset="-122"/>
                <a:sym typeface="+mn-ea"/>
              </a:rPr>
              <a:t>周边</a:t>
            </a:r>
            <a:r>
              <a:rPr lang="en-US" altLang="zh-CN" sz="2000" b="1">
                <a:solidFill>
                  <a:schemeClr val="tx2">
                    <a:lumMod val="75000"/>
                  </a:schemeClr>
                </a:solidFill>
                <a:latin typeface="微软雅黑" panose="020B0503020204020204" charset="-122"/>
                <a:ea typeface="微软雅黑" panose="020B0503020204020204" charset="-122"/>
                <a:sym typeface="+mn-ea"/>
              </a:rPr>
              <a:t>| </a:t>
            </a:r>
            <a:r>
              <a:rPr lang="zh-CN" altLang="en-US" sz="2000" b="1">
                <a:solidFill>
                  <a:schemeClr val="tx2">
                    <a:lumMod val="75000"/>
                  </a:schemeClr>
                </a:solidFill>
                <a:latin typeface="微软雅黑" panose="020B0503020204020204" charset="-122"/>
                <a:ea typeface="微软雅黑" panose="020B0503020204020204" charset="-122"/>
                <a:sym typeface="+mn-ea"/>
              </a:rPr>
              <a:t>实时联合热点事物，进行联名款的实物品的售卖。</a:t>
            </a:r>
            <a:endParaRPr lang="zh-CN" altLang="en-US" sz="2000" b="1">
              <a:solidFill>
                <a:schemeClr val="tx2">
                  <a:lumMod val="75000"/>
                </a:schemeClr>
              </a:solidFill>
              <a:latin typeface="微软雅黑" panose="020B0503020204020204" charset="-122"/>
              <a:ea typeface="微软雅黑" panose="020B0503020204020204" charset="-122"/>
              <a:sym typeface="+mn-ea"/>
            </a:endParaRPr>
          </a:p>
        </p:txBody>
      </p:sp>
      <p:sp>
        <p:nvSpPr>
          <p:cNvPr id="5" name="文本框 4"/>
          <p:cNvSpPr txBox="1"/>
          <p:nvPr/>
        </p:nvSpPr>
        <p:spPr>
          <a:xfrm>
            <a:off x="10161905" y="1724660"/>
            <a:ext cx="613410" cy="3884930"/>
          </a:xfrm>
          <a:prstGeom prst="rect">
            <a:avLst/>
          </a:prstGeom>
          <a:noFill/>
        </p:spPr>
        <p:txBody>
          <a:bodyPr vert="eaVert" wrap="none" rtlCol="0">
            <a:spAutoFit/>
            <a:scene3d>
              <a:camera prst="orthographicFront"/>
              <a:lightRig rig="threePt" dir="t"/>
            </a:scene3d>
          </a:bodyPr>
          <a:p>
            <a:r>
              <a:rPr lang="zh-CN" altLang="en-US" sz="280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微软雅黑" panose="020B0503020204020204" charset="-122"/>
              </a:rPr>
              <a:t>建平台 </a:t>
            </a:r>
            <a:r>
              <a:rPr lang="en-US" altLang="zh-CN" sz="280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微软雅黑" panose="020B0503020204020204" charset="-122"/>
              </a:rPr>
              <a:t>· </a:t>
            </a:r>
            <a:r>
              <a:rPr lang="zh-CN" altLang="en-US" sz="280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微软雅黑" panose="020B0503020204020204" charset="-122"/>
              </a:rPr>
              <a:t>开放式 </a:t>
            </a:r>
            <a:r>
              <a:rPr lang="en-US" altLang="zh-CN" sz="280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微软雅黑" panose="020B0503020204020204" charset="-122"/>
              </a:rPr>
              <a:t>· </a:t>
            </a:r>
            <a:r>
              <a:rPr lang="zh-CN" altLang="en-US" sz="280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微软雅黑" panose="020B0503020204020204" charset="-122"/>
              </a:rPr>
              <a:t>互借力</a:t>
            </a:r>
            <a:endParaRPr lang="zh-CN" altLang="en-US" sz="280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 name="组合 1"/>
          <p:cNvGrpSpPr/>
          <p:nvPr>
            <p:custDataLst>
              <p:tags r:id="rId1"/>
            </p:custDataLst>
          </p:nvPr>
        </p:nvGrpSpPr>
        <p:grpSpPr>
          <a:xfrm>
            <a:off x="5986145" y="880745"/>
            <a:ext cx="4942205" cy="4785995"/>
            <a:chOff x="5975" y="2815"/>
            <a:chExt cx="7783" cy="7537"/>
          </a:xfrm>
        </p:grpSpPr>
        <p:sp>
          <p:nvSpPr>
            <p:cNvPr id="4" name="椭圆 3"/>
            <p:cNvSpPr/>
            <p:nvPr>
              <p:custDataLst>
                <p:tags r:id="rId2"/>
              </p:custDataLst>
            </p:nvPr>
          </p:nvSpPr>
          <p:spPr>
            <a:xfrm>
              <a:off x="6474" y="3068"/>
              <a:ext cx="7285" cy="7285"/>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3" name="椭圆 2"/>
            <p:cNvSpPr/>
            <p:nvPr>
              <p:custDataLst>
                <p:tags r:id="rId3"/>
              </p:custDataLst>
            </p:nvPr>
          </p:nvSpPr>
          <p:spPr>
            <a:xfrm>
              <a:off x="5975" y="3769"/>
              <a:ext cx="6358" cy="6359"/>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12" name="椭圆 11"/>
            <p:cNvSpPr/>
            <p:nvPr>
              <p:custDataLst>
                <p:tags r:id="rId4"/>
              </p:custDataLst>
            </p:nvPr>
          </p:nvSpPr>
          <p:spPr>
            <a:xfrm>
              <a:off x="6097" y="2815"/>
              <a:ext cx="6358" cy="6359"/>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charset="-122"/>
                <a:ea typeface="微软雅黑" panose="020B0503020204020204" charset="-122"/>
              </a:endParaRPr>
            </a:p>
          </p:txBody>
        </p:sp>
      </p:grpSp>
      <p:sp>
        <p:nvSpPr>
          <p:cNvPr id="5" name="Title 6"/>
          <p:cNvSpPr txBox="1"/>
          <p:nvPr>
            <p:custDataLst>
              <p:tags r:id="rId5"/>
            </p:custDataLst>
          </p:nvPr>
        </p:nvSpPr>
        <p:spPr>
          <a:xfrm>
            <a:off x="995045" y="1403985"/>
            <a:ext cx="4296410" cy="405066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charset="0"/>
              </a:defRPr>
            </a:lvl1pPr>
          </a:lstStyle>
          <a:p>
            <a:pPr lvl="0" indent="0" algn="l" fontAlgn="ctr">
              <a:lnSpc>
                <a:spcPct val="130000"/>
              </a:lnSpc>
              <a:spcBef>
                <a:spcPts val="1000"/>
              </a:spcBef>
              <a:spcAft>
                <a:spcPts val="0"/>
              </a:spcAft>
              <a:buSzPct val="100000"/>
              <a:buFont typeface="Wingdings" panose="05000000000000000000" charset="0"/>
            </a:pPr>
            <a:r>
              <a:rPr lang="zh-CN" altLang="zh-CN"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rPr>
              <a:t>外部支持与孵化：</a:t>
            </a:r>
            <a:r>
              <a:rPr lang="zh-CN" altLang="zh-CN" sz="2000" b="1" spc="100">
                <a:ln w="3175">
                  <a:noFill/>
                  <a:prstDash val="dash"/>
                </a:ln>
                <a:solidFill>
                  <a:srgbClr val="00DEC3"/>
                </a:solidFill>
                <a:latin typeface="微软雅黑" panose="020B0503020204020204" charset="-122"/>
                <a:ea typeface="微软雅黑" panose="020B0503020204020204" charset="-122"/>
                <a:cs typeface="微软雅黑" panose="020B0503020204020204" charset="-122"/>
              </a:rPr>
              <a:t>【见未·生涯学会】</a:t>
            </a:r>
            <a:endParaRPr lang="zh-CN" altLang="zh-CN"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endParaRPr>
          </a:p>
          <a:p>
            <a:pPr marL="285750" lvl="0" indent="-285750" algn="l" fontAlgn="ctr">
              <a:lnSpc>
                <a:spcPct val="130000"/>
              </a:lnSpc>
              <a:spcBef>
                <a:spcPts val="1000"/>
              </a:spcBef>
              <a:spcAft>
                <a:spcPts val="0"/>
              </a:spcAft>
              <a:buSzPct val="100000"/>
              <a:buFont typeface="Wingdings" panose="05000000000000000000" charset="0"/>
              <a:buChar char="l"/>
            </a:pPr>
            <a:r>
              <a:rPr lang="zh-CN" altLang="zh-CN"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rPr>
              <a:t>在册商业生涯规划师：300名</a:t>
            </a:r>
            <a:endParaRPr lang="zh-CN" altLang="zh-CN"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endParaRPr>
          </a:p>
          <a:p>
            <a:pPr marL="285750" lvl="0" indent="-285750" algn="l" fontAlgn="ctr">
              <a:lnSpc>
                <a:spcPct val="130000"/>
              </a:lnSpc>
              <a:spcBef>
                <a:spcPts val="1000"/>
              </a:spcBef>
              <a:spcAft>
                <a:spcPts val="0"/>
              </a:spcAft>
              <a:buSzPct val="100000"/>
              <a:buFont typeface="Wingdings" panose="05000000000000000000" charset="0"/>
              <a:buChar char="l"/>
            </a:pPr>
            <a:r>
              <a:rPr lang="zh-CN" altLang="en-US"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rPr>
              <a:t>会员专家组：87名</a:t>
            </a:r>
            <a:endParaRPr lang="zh-CN" altLang="en-US"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endParaRPr>
          </a:p>
          <a:p>
            <a:pPr marL="285750" lvl="0" indent="-285750" algn="l" fontAlgn="ctr">
              <a:lnSpc>
                <a:spcPct val="130000"/>
              </a:lnSpc>
              <a:spcBef>
                <a:spcPts val="1000"/>
              </a:spcBef>
              <a:spcAft>
                <a:spcPts val="0"/>
              </a:spcAft>
              <a:buSzPct val="100000"/>
              <a:buFont typeface="Wingdings" panose="05000000000000000000" charset="0"/>
              <a:buChar char="l"/>
            </a:pPr>
            <a:r>
              <a:rPr lang="zh-CN" altLang="en-US"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rPr>
              <a:t>企业HR链接：1000名</a:t>
            </a:r>
            <a:endParaRPr lang="zh-CN" altLang="en-US"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endParaRPr>
          </a:p>
          <a:p>
            <a:pPr marL="285750" lvl="0" indent="-285750" algn="l" fontAlgn="ctr">
              <a:lnSpc>
                <a:spcPct val="130000"/>
              </a:lnSpc>
              <a:spcBef>
                <a:spcPts val="1000"/>
              </a:spcBef>
              <a:spcAft>
                <a:spcPts val="0"/>
              </a:spcAft>
              <a:buSzPct val="100000"/>
              <a:buFont typeface="Wingdings" panose="05000000000000000000" charset="0"/>
              <a:buChar char="l"/>
            </a:pPr>
            <a:r>
              <a:rPr lang="zh-CN" altLang="en-US"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rPr>
              <a:t>社群链接：36个</a:t>
            </a:r>
            <a:endParaRPr lang="zh-CN" altLang="en-US"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endParaRPr>
          </a:p>
          <a:p>
            <a:pPr marL="285750" lvl="0" indent="-285750" algn="l" fontAlgn="ctr">
              <a:lnSpc>
                <a:spcPct val="130000"/>
              </a:lnSpc>
              <a:spcBef>
                <a:spcPts val="1000"/>
              </a:spcBef>
              <a:spcAft>
                <a:spcPts val="0"/>
              </a:spcAft>
              <a:buSzPct val="100000"/>
              <a:buFont typeface="Wingdings" panose="05000000000000000000" charset="0"/>
              <a:buChar char="l"/>
            </a:pPr>
            <a:r>
              <a:rPr lang="en-US" altLang="zh-CN"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rPr>
              <a:t>B端机构：18个</a:t>
            </a:r>
            <a:endParaRPr lang="en-US" altLang="zh-CN"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endParaRPr>
          </a:p>
          <a:p>
            <a:pPr marL="285750" lvl="0" indent="-285750" algn="l" fontAlgn="ctr">
              <a:lnSpc>
                <a:spcPct val="130000"/>
              </a:lnSpc>
              <a:spcBef>
                <a:spcPts val="1000"/>
              </a:spcBef>
              <a:spcAft>
                <a:spcPts val="0"/>
              </a:spcAft>
              <a:buSzPct val="100000"/>
              <a:buFont typeface="Wingdings" panose="05000000000000000000" charset="0"/>
              <a:buChar char="l"/>
            </a:pPr>
            <a:r>
              <a:rPr lang="en-US" altLang="zh-CN"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rPr>
              <a:t>C端覆盖4000余名</a:t>
            </a:r>
            <a:endParaRPr lang="en-US" altLang="zh-CN" sz="2000" b="1" spc="100">
              <a:ln w="3175">
                <a:noFill/>
                <a:prstDash val="dash"/>
              </a:ln>
              <a:solidFill>
                <a:schemeClr val="lt1"/>
              </a:solidFill>
              <a:latin typeface="微软雅黑" panose="020B0503020204020204" charset="-122"/>
              <a:ea typeface="微软雅黑" panose="020B0503020204020204" charset="-122"/>
              <a:cs typeface="微软雅黑" panose="020B0503020204020204" charset="-122"/>
            </a:endParaRPr>
          </a:p>
        </p:txBody>
      </p:sp>
      <p:sp>
        <p:nvSpPr>
          <p:cNvPr id="7" name="文本框 6"/>
          <p:cNvSpPr txBox="1"/>
          <p:nvPr/>
        </p:nvSpPr>
        <p:spPr>
          <a:xfrm>
            <a:off x="7708265" y="2462530"/>
            <a:ext cx="944880" cy="1291590"/>
          </a:xfrm>
          <a:prstGeom prst="rect">
            <a:avLst/>
          </a:prstGeom>
          <a:noFill/>
          <a:effectLst>
            <a:reflection stA="45000" endPos="0" dir="5400000" sy="-100000" algn="bl" rotWithShape="0"/>
          </a:effectLst>
        </p:spPr>
        <p:txBody>
          <a:bodyPr wrap="none" rtlCol="0" anchor="t">
            <a:spAutoFit/>
          </a:bodyPr>
          <a:p>
            <a:r>
              <a:rPr lang="en-US" altLang="zh-TW" sz="6000" dirty="0">
                <a:solidFill>
                  <a:schemeClr val="bg1"/>
                </a:solidFill>
                <a:effectLst>
                  <a:reflection blurRad="6350" stA="62000" endA="900" endPos="38000" dist="38100" dir="5400000" sy="-100000" algn="bl" rotWithShape="0"/>
                </a:effectLst>
                <a:latin typeface="微软雅黑" panose="020B0503020204020204" charset="-122"/>
                <a:ea typeface="微软雅黑" panose="020B0503020204020204" charset="-122"/>
                <a:sym typeface="+mn-ea"/>
              </a:rPr>
              <a:t>见</a:t>
            </a:r>
            <a:r>
              <a:rPr lang="en-US" altLang="zh-TW" sz="6000" b="1" dirty="0">
                <a:solidFill>
                  <a:schemeClr val="bg1"/>
                </a:solidFill>
                <a:effectLst>
                  <a:reflection blurRad="6350" stA="62000" endA="900" endPos="38000" dist="38100" dir="5400000" sy="-100000" algn="bl" rotWithShape="0"/>
                </a:effectLst>
                <a:latin typeface="微软雅黑" panose="020B0503020204020204" charset="-122"/>
                <a:ea typeface="微软雅黑" panose="020B0503020204020204" charset="-122"/>
                <a:sym typeface="+mn-ea"/>
              </a:rPr>
              <a:t> </a:t>
            </a:r>
            <a:br>
              <a:rPr lang="en-US" altLang="zh-TW" dirty="0">
                <a:solidFill>
                  <a:schemeClr val="bg1"/>
                </a:solidFill>
                <a:effectLst>
                  <a:reflection blurRad="6350" stA="62000" endA="900" endPos="38000" dist="38100" dir="5400000" sy="-100000" algn="bl" rotWithShape="0"/>
                </a:effectLst>
                <a:latin typeface="微软雅黑" panose="020B0503020204020204" charset="-122"/>
                <a:ea typeface="微软雅黑" panose="020B0503020204020204" charset="-122"/>
                <a:sym typeface="+mn-ea"/>
              </a:rPr>
            </a:br>
            <a:endParaRPr lang="en-US" altLang="zh-TW" dirty="0">
              <a:solidFill>
                <a:schemeClr val="bg1"/>
              </a:solidFill>
              <a:effectLst>
                <a:reflection blurRad="6350" stA="62000" endA="900" endPos="38000" dist="38100" dir="5400000" sy="-100000" algn="bl" rotWithShape="0"/>
              </a:effectLst>
              <a:latin typeface="微软雅黑" panose="020B0503020204020204" charset="-122"/>
              <a:ea typeface="微软雅黑" panose="020B0503020204020204" charset="-122"/>
              <a:sym typeface="+mn-ea"/>
            </a:endParaRPr>
          </a:p>
        </p:txBody>
      </p:sp>
      <p:sp>
        <p:nvSpPr>
          <p:cNvPr id="8" name="文本框 7"/>
          <p:cNvSpPr txBox="1"/>
          <p:nvPr/>
        </p:nvSpPr>
        <p:spPr>
          <a:xfrm>
            <a:off x="7819390" y="2998470"/>
            <a:ext cx="1171575" cy="1014730"/>
          </a:xfrm>
          <a:prstGeom prst="rect">
            <a:avLst/>
          </a:prstGeom>
          <a:noFill/>
          <a:effectLst>
            <a:reflection stA="45000" endPos="0" dir="5400000" sy="-100000" algn="bl" rotWithShape="0"/>
          </a:effectLst>
        </p:spPr>
        <p:txBody>
          <a:bodyPr wrap="none" rtlCol="0" anchor="t">
            <a:spAutoFit/>
          </a:bodyPr>
          <a:p>
            <a:r>
              <a:rPr lang="en-US" altLang="zh-TW" sz="6000" b="1" dirty="0">
                <a:solidFill>
                  <a:schemeClr val="bg1"/>
                </a:solidFill>
                <a:effectLst>
                  <a:reflection blurRad="6350" stA="62000" endA="900" endPos="38000" dist="38100" dir="5400000" sy="-100000" algn="bl" rotWithShape="0"/>
                </a:effectLst>
                <a:latin typeface="微软雅黑" panose="020B0503020204020204" charset="-122"/>
                <a:ea typeface="微软雅黑" panose="020B0503020204020204" charset="-122"/>
                <a:sym typeface="+mn-ea"/>
              </a:rPr>
              <a:t> </a:t>
            </a:r>
            <a:r>
              <a:rPr lang="en-US" altLang="zh-TW" sz="6000" dirty="0">
                <a:solidFill>
                  <a:schemeClr val="bg1"/>
                </a:solidFill>
                <a:effectLst>
                  <a:reflection blurRad="6350" stA="62000" endA="900" endPos="38000" dist="38100" dir="5400000" sy="-100000" algn="bl" rotWithShape="0"/>
                </a:effectLst>
                <a:latin typeface="微软雅黑" panose="020B0503020204020204" charset="-122"/>
                <a:ea typeface="微软雅黑" panose="020B0503020204020204" charset="-122"/>
                <a:sym typeface="+mn-ea"/>
              </a:rPr>
              <a:t>未</a:t>
            </a:r>
            <a:endParaRPr lang="en-US" altLang="zh-TW" sz="6000" dirty="0">
              <a:solidFill>
                <a:schemeClr val="bg1"/>
              </a:solidFill>
              <a:effectLst>
                <a:reflection blurRad="6350" stA="62000" endA="900" endPos="38000" dist="38100" dir="5400000" sy="-100000" algn="bl" rotWithShape="0"/>
              </a:effectLst>
              <a:latin typeface="微软雅黑" panose="020B0503020204020204" charset="-122"/>
              <a:ea typeface="微软雅黑" panose="020B0503020204020204" charset="-122"/>
              <a:sym typeface="+mn-ea"/>
            </a:endParaRPr>
          </a:p>
        </p:txBody>
      </p:sp>
      <p:sp>
        <p:nvSpPr>
          <p:cNvPr id="9" name="副标题 2"/>
          <p:cNvSpPr>
            <a:spLocks noGrp="1"/>
          </p:cNvSpPr>
          <p:nvPr>
            <p:custDataLst>
              <p:tags r:id="rId6"/>
            </p:custDataLst>
          </p:nvPr>
        </p:nvSpPr>
        <p:spPr>
          <a:xfrm>
            <a:off x="6994525" y="3117850"/>
            <a:ext cx="1542415" cy="77533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bg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000">
                <a:solidFill>
                  <a:schemeClr val="bg1"/>
                </a:solidFill>
                <a:effectLst>
                  <a:reflection blurRad="6350" stA="55000" endA="300" endPos="23000" dist="12700" dir="5400000" sy="-100000" algn="bl" rotWithShape="0"/>
                </a:effectLst>
                <a:latin typeface="Segoe UI" panose="020B0502040204020203" charset="0"/>
                <a:ea typeface="微软雅黑" panose="020B0503020204020204" charset="-122"/>
                <a:cs typeface="Segoe UI" panose="020B0502040204020203" charset="0"/>
              </a:rPr>
              <a:t>SeeNext.</a:t>
            </a:r>
            <a:r>
              <a:rPr lang="en-US" altLang="zh-CN" sz="3500">
                <a:solidFill>
                  <a:schemeClr val="bg1"/>
                </a:solidFill>
                <a:effectLst>
                  <a:reflection blurRad="6350" stA="55000" endA="300" endPos="17000" dir="5400000" sy="-100000" algn="bl" rotWithShape="0"/>
                </a:effectLst>
                <a:latin typeface="Segoe UI" panose="020B0502040204020203" charset="0"/>
                <a:ea typeface="微软雅黑" panose="020B0503020204020204" charset="-122"/>
                <a:cs typeface="Segoe UI" panose="020B0502040204020203" charset="0"/>
              </a:rPr>
              <a:t> </a:t>
            </a:r>
            <a:endParaRPr lang="en-US" altLang="zh-CN" sz="3500">
              <a:solidFill>
                <a:schemeClr val="bg1"/>
              </a:solidFill>
              <a:effectLst>
                <a:reflection blurRad="6350" stA="55000" endA="300" endPos="17000" dir="5400000" sy="-100000" algn="bl" rotWithShape="0"/>
              </a:effectLst>
              <a:latin typeface="Segoe UI" panose="020B0502040204020203" charset="0"/>
              <a:ea typeface="微软雅黑" panose="020B0503020204020204" charset="-122"/>
              <a:cs typeface="Segoe UI" panose="020B0502040204020203" charset="0"/>
            </a:endParaRPr>
          </a:p>
        </p:txBody>
      </p:sp>
    </p:spTree>
    <p:custDataLst>
      <p:tags r:id="rId7"/>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6" name="Rectangle 8"/>
          <p:cNvSpPr>
            <a:spLocks noChangeArrowheads="1"/>
          </p:cNvSpPr>
          <p:nvPr>
            <p:custDataLst>
              <p:tags r:id="rId1"/>
            </p:custDataLst>
          </p:nvPr>
        </p:nvSpPr>
        <p:spPr bwMode="auto">
          <a:xfrm>
            <a:off x="4681930" y="1753235"/>
            <a:ext cx="2822586" cy="750150"/>
          </a:xfrm>
          <a:prstGeom prst="rect">
            <a:avLst/>
          </a:prstGeom>
          <a:solidFill>
            <a:schemeClr val="bg1"/>
          </a:solidFill>
          <a:ln w="12700">
            <a:solidFill>
              <a:schemeClr val="accent1"/>
            </a:solidFill>
            <a:prstDash val="solid"/>
            <a:miter lim="800000"/>
          </a:ln>
        </p:spPr>
        <p:txBody>
          <a:bodyPr vert="horz" wrap="square" lIns="91440" tIns="45720" rIns="91440" bIns="45720" numCol="1" anchor="ctr" anchorCtr="0" compatLnSpc="1">
            <a:normAutofit/>
          </a:bodyPr>
          <a:p>
            <a:pPr algn="ctr" fontAlgn="auto">
              <a:lnSpc>
                <a:spcPct val="120000"/>
              </a:lnSpc>
            </a:pPr>
            <a:endParaRPr lang="zh-CN" altLang="en-US" sz="1200" spc="300">
              <a:latin typeface="微软雅黑" panose="020B0503020204020204" charset="-122"/>
              <a:ea typeface="微软雅黑" panose="020B0503020204020204" charset="-122"/>
            </a:endParaRPr>
          </a:p>
        </p:txBody>
      </p:sp>
      <p:sp>
        <p:nvSpPr>
          <p:cNvPr id="67" name="Rectangle 8"/>
          <p:cNvSpPr>
            <a:spLocks noChangeArrowheads="1"/>
          </p:cNvSpPr>
          <p:nvPr>
            <p:custDataLst>
              <p:tags r:id="rId2"/>
            </p:custDataLst>
          </p:nvPr>
        </p:nvSpPr>
        <p:spPr bwMode="auto">
          <a:xfrm>
            <a:off x="1477645" y="3694850"/>
            <a:ext cx="2309238" cy="750150"/>
          </a:xfrm>
          <a:prstGeom prst="rect">
            <a:avLst/>
          </a:prstGeom>
          <a:solidFill>
            <a:schemeClr val="bg1"/>
          </a:solidFill>
          <a:ln w="12700">
            <a:solidFill>
              <a:schemeClr val="accent1"/>
            </a:solidFill>
            <a:prstDash val="solid"/>
            <a:miter lim="800000"/>
          </a:ln>
        </p:spPr>
        <p:txBody>
          <a:bodyPr vert="horz" wrap="square" lIns="91440" tIns="45720" rIns="91440" bIns="45720" numCol="1" anchor="ctr" anchorCtr="0" compatLnSpc="1">
            <a:normAutofit/>
          </a:bodyPr>
          <a:p>
            <a:pPr algn="ctr" fontAlgn="auto">
              <a:lnSpc>
                <a:spcPct val="120000"/>
              </a:lnSpc>
            </a:pPr>
            <a:endParaRPr lang="zh-CN" altLang="en-US" sz="1200" spc="300">
              <a:latin typeface="微软雅黑" panose="020B0503020204020204" charset="-122"/>
              <a:ea typeface="微软雅黑" panose="020B0503020204020204" charset="-122"/>
            </a:endParaRPr>
          </a:p>
        </p:txBody>
      </p:sp>
      <p:sp>
        <p:nvSpPr>
          <p:cNvPr id="68" name="Rectangle 8"/>
          <p:cNvSpPr>
            <a:spLocks noChangeArrowheads="1"/>
          </p:cNvSpPr>
          <p:nvPr>
            <p:custDataLst>
              <p:tags r:id="rId3"/>
            </p:custDataLst>
          </p:nvPr>
        </p:nvSpPr>
        <p:spPr bwMode="auto">
          <a:xfrm>
            <a:off x="5013122" y="3694850"/>
            <a:ext cx="2309238" cy="750150"/>
          </a:xfrm>
          <a:prstGeom prst="rect">
            <a:avLst/>
          </a:prstGeom>
          <a:solidFill>
            <a:schemeClr val="bg1"/>
          </a:solidFill>
          <a:ln w="12700">
            <a:solidFill>
              <a:schemeClr val="accent1"/>
            </a:solidFill>
            <a:prstDash val="solid"/>
            <a:miter lim="800000"/>
          </a:ln>
        </p:spPr>
        <p:txBody>
          <a:bodyPr vert="horz" wrap="square" lIns="91440" tIns="45720" rIns="91440" bIns="45720" numCol="1" anchor="ctr" anchorCtr="0" compatLnSpc="1">
            <a:normAutofit/>
          </a:bodyPr>
          <a:p>
            <a:pPr algn="ctr" fontAlgn="auto">
              <a:lnSpc>
                <a:spcPct val="120000"/>
              </a:lnSpc>
            </a:pPr>
            <a:endParaRPr lang="zh-CN" altLang="en-US" sz="1200" spc="300">
              <a:latin typeface="微软雅黑" panose="020B0503020204020204" charset="-122"/>
              <a:ea typeface="微软雅黑" panose="020B0503020204020204" charset="-122"/>
            </a:endParaRPr>
          </a:p>
        </p:txBody>
      </p:sp>
      <p:sp>
        <p:nvSpPr>
          <p:cNvPr id="69" name="Rectangle 8"/>
          <p:cNvSpPr>
            <a:spLocks noChangeArrowheads="1"/>
          </p:cNvSpPr>
          <p:nvPr>
            <p:custDataLst>
              <p:tags r:id="rId4"/>
            </p:custDataLst>
          </p:nvPr>
        </p:nvSpPr>
        <p:spPr bwMode="auto">
          <a:xfrm>
            <a:off x="8469113" y="3694850"/>
            <a:ext cx="2309238" cy="750150"/>
          </a:xfrm>
          <a:prstGeom prst="rect">
            <a:avLst/>
          </a:prstGeom>
          <a:solidFill>
            <a:schemeClr val="bg1"/>
          </a:solidFill>
          <a:ln w="12700">
            <a:solidFill>
              <a:schemeClr val="accent1"/>
            </a:solidFill>
            <a:prstDash val="solid"/>
            <a:miter lim="800000"/>
          </a:ln>
        </p:spPr>
        <p:txBody>
          <a:bodyPr vert="horz" wrap="square" lIns="91440" tIns="45720" rIns="91440" bIns="45720" numCol="1" anchor="ctr" anchorCtr="0" compatLnSpc="1">
            <a:normAutofit/>
          </a:bodyPr>
          <a:p>
            <a:pPr algn="ctr" fontAlgn="auto">
              <a:lnSpc>
                <a:spcPct val="120000"/>
              </a:lnSpc>
            </a:pPr>
            <a:endParaRPr lang="zh-CN" altLang="en-US" sz="1200" spc="300">
              <a:latin typeface="微软雅黑" panose="020B0503020204020204" charset="-122"/>
              <a:ea typeface="微软雅黑" panose="020B0503020204020204" charset="-122"/>
            </a:endParaRPr>
          </a:p>
        </p:txBody>
      </p:sp>
      <p:cxnSp>
        <p:nvCxnSpPr>
          <p:cNvPr id="70" name="直接连接符 69"/>
          <p:cNvCxnSpPr/>
          <p:nvPr>
            <p:custDataLst>
              <p:tags r:id="rId5"/>
            </p:custDataLst>
          </p:nvPr>
        </p:nvCxnSpPr>
        <p:spPr>
          <a:xfrm>
            <a:off x="6112575" y="2503385"/>
            <a:ext cx="0" cy="54646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custDataLst>
              <p:tags r:id="rId6"/>
            </p:custDataLst>
          </p:nvPr>
        </p:nvCxnSpPr>
        <p:spPr>
          <a:xfrm>
            <a:off x="2614462" y="3044268"/>
            <a:ext cx="696248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custDataLst>
              <p:tags r:id="rId7"/>
            </p:custDataLst>
          </p:nvPr>
        </p:nvCxnSpPr>
        <p:spPr>
          <a:xfrm>
            <a:off x="2623570" y="3049853"/>
            <a:ext cx="0" cy="64499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custDataLst>
              <p:tags r:id="rId8"/>
            </p:custDataLst>
          </p:nvPr>
        </p:nvCxnSpPr>
        <p:spPr>
          <a:xfrm>
            <a:off x="6117350" y="3037433"/>
            <a:ext cx="0" cy="64499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custDataLst>
              <p:tags r:id="rId9"/>
            </p:custDataLst>
          </p:nvPr>
        </p:nvCxnSpPr>
        <p:spPr>
          <a:xfrm>
            <a:off x="9572917" y="3049853"/>
            <a:ext cx="0" cy="64499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76" name="文本框 75"/>
          <p:cNvSpPr txBox="1"/>
          <p:nvPr>
            <p:custDataLst>
              <p:tags r:id="rId10"/>
            </p:custDataLst>
          </p:nvPr>
        </p:nvSpPr>
        <p:spPr>
          <a:xfrm>
            <a:off x="5012690" y="1887220"/>
            <a:ext cx="2309495" cy="481965"/>
          </a:xfrm>
          <a:prstGeom prst="rect">
            <a:avLst/>
          </a:prstGeom>
          <a:noFill/>
        </p:spPr>
        <p:txBody>
          <a:bodyPr wrap="square" rtlCol="0" anchor="ctr" anchorCtr="0">
            <a:noAutofit/>
          </a:bodyPr>
          <a:p>
            <a:pPr algn="ctr" fontAlgn="auto">
              <a:lnSpc>
                <a:spcPct val="120000"/>
              </a:lnSpc>
            </a:pPr>
            <a:r>
              <a:rPr lang="zh-CN" altLang="en-US" sz="2400" b="1" spc="300">
                <a:solidFill>
                  <a:schemeClr val="accent1"/>
                </a:solidFill>
                <a:latin typeface="微软雅黑" panose="020B0503020204020204" charset="-122"/>
                <a:ea typeface="微软雅黑" panose="020B0503020204020204" charset="-122"/>
              </a:rPr>
              <a:t>品控中心</a:t>
            </a:r>
            <a:endParaRPr lang="zh-CN" altLang="en-US" sz="2400" b="1" spc="300">
              <a:solidFill>
                <a:schemeClr val="accent1"/>
              </a:solidFill>
              <a:latin typeface="微软雅黑" panose="020B0503020204020204" charset="-122"/>
              <a:ea typeface="微软雅黑" panose="020B0503020204020204" charset="-122"/>
            </a:endParaRPr>
          </a:p>
        </p:txBody>
      </p:sp>
      <p:sp>
        <p:nvSpPr>
          <p:cNvPr id="77" name="文本框 76"/>
          <p:cNvSpPr txBox="1"/>
          <p:nvPr>
            <p:custDataLst>
              <p:tags r:id="rId11"/>
            </p:custDataLst>
          </p:nvPr>
        </p:nvSpPr>
        <p:spPr>
          <a:xfrm>
            <a:off x="1777374" y="3828982"/>
            <a:ext cx="1709780" cy="481885"/>
          </a:xfrm>
          <a:prstGeom prst="rect">
            <a:avLst/>
          </a:prstGeom>
          <a:noFill/>
        </p:spPr>
        <p:txBody>
          <a:bodyPr wrap="square" rtlCol="0" anchor="ctr" anchorCtr="0">
            <a:normAutofit fontScale="90000" lnSpcReduction="10000"/>
          </a:bodyPr>
          <a:p>
            <a:pPr algn="ctr" fontAlgn="auto">
              <a:lnSpc>
                <a:spcPct val="120000"/>
              </a:lnSpc>
              <a:buClrTx/>
              <a:buSzTx/>
              <a:buFontTx/>
            </a:pPr>
            <a:r>
              <a:rPr lang="zh-CN" altLang="en-US" sz="2400" b="1" spc="300">
                <a:solidFill>
                  <a:schemeClr val="accent1"/>
                </a:solidFill>
                <a:latin typeface="微软雅黑" panose="020B0503020204020204" charset="-122"/>
                <a:ea typeface="微软雅黑" panose="020B0503020204020204" charset="-122"/>
              </a:rPr>
              <a:t>联结中心</a:t>
            </a:r>
            <a:endParaRPr lang="zh-CN" altLang="en-US" sz="2400" b="1" spc="300">
              <a:solidFill>
                <a:schemeClr val="accent1"/>
              </a:solidFill>
              <a:latin typeface="微软雅黑" panose="020B0503020204020204" charset="-122"/>
              <a:ea typeface="微软雅黑" panose="020B0503020204020204" charset="-122"/>
            </a:endParaRPr>
          </a:p>
        </p:txBody>
      </p:sp>
      <p:sp>
        <p:nvSpPr>
          <p:cNvPr id="78" name="文本框 77"/>
          <p:cNvSpPr txBox="1"/>
          <p:nvPr>
            <p:custDataLst>
              <p:tags r:id="rId12"/>
            </p:custDataLst>
          </p:nvPr>
        </p:nvSpPr>
        <p:spPr>
          <a:xfrm>
            <a:off x="5312851" y="3828982"/>
            <a:ext cx="1709780" cy="481885"/>
          </a:xfrm>
          <a:prstGeom prst="rect">
            <a:avLst/>
          </a:prstGeom>
          <a:noFill/>
        </p:spPr>
        <p:txBody>
          <a:bodyPr wrap="square" rtlCol="0" anchor="ctr" anchorCtr="0">
            <a:normAutofit fontScale="90000" lnSpcReduction="10000"/>
          </a:bodyPr>
          <a:p>
            <a:pPr algn="ctr" fontAlgn="auto">
              <a:lnSpc>
                <a:spcPct val="120000"/>
              </a:lnSpc>
              <a:buClrTx/>
              <a:buSzTx/>
              <a:buFontTx/>
            </a:pPr>
            <a:r>
              <a:rPr lang="zh-CN" altLang="en-US" sz="2400" b="1" spc="300">
                <a:solidFill>
                  <a:schemeClr val="accent1"/>
                </a:solidFill>
                <a:latin typeface="微软雅黑" panose="020B0503020204020204" charset="-122"/>
                <a:ea typeface="微软雅黑" panose="020B0503020204020204" charset="-122"/>
              </a:rPr>
              <a:t>媒体中心</a:t>
            </a:r>
            <a:endParaRPr lang="zh-CN" altLang="en-US" sz="2400" b="1" spc="300">
              <a:solidFill>
                <a:schemeClr val="accent1"/>
              </a:solidFill>
              <a:latin typeface="微软雅黑" panose="020B0503020204020204" charset="-122"/>
              <a:ea typeface="微软雅黑" panose="020B0503020204020204" charset="-122"/>
            </a:endParaRPr>
          </a:p>
        </p:txBody>
      </p:sp>
      <p:sp>
        <p:nvSpPr>
          <p:cNvPr id="79" name="文本框 78"/>
          <p:cNvSpPr txBox="1"/>
          <p:nvPr>
            <p:custDataLst>
              <p:tags r:id="rId13"/>
            </p:custDataLst>
          </p:nvPr>
        </p:nvSpPr>
        <p:spPr>
          <a:xfrm>
            <a:off x="8768842" y="3828982"/>
            <a:ext cx="1709780" cy="481885"/>
          </a:xfrm>
          <a:prstGeom prst="rect">
            <a:avLst/>
          </a:prstGeom>
          <a:noFill/>
        </p:spPr>
        <p:txBody>
          <a:bodyPr wrap="square" rtlCol="0" anchor="ctr" anchorCtr="0">
            <a:normAutofit fontScale="90000" lnSpcReduction="10000"/>
          </a:bodyPr>
          <a:p>
            <a:pPr algn="ctr" fontAlgn="auto">
              <a:lnSpc>
                <a:spcPct val="120000"/>
              </a:lnSpc>
            </a:pPr>
            <a:r>
              <a:rPr lang="zh-CN" altLang="en-US" sz="2400" b="1" spc="300">
                <a:solidFill>
                  <a:schemeClr val="accent1"/>
                </a:solidFill>
                <a:latin typeface="微软雅黑" panose="020B0503020204020204" charset="-122"/>
                <a:ea typeface="微软雅黑" panose="020B0503020204020204" charset="-122"/>
              </a:rPr>
              <a:t>研发中心</a:t>
            </a:r>
            <a:endParaRPr lang="zh-CN" altLang="en-US" sz="2400" b="1" spc="300">
              <a:solidFill>
                <a:schemeClr val="accent1"/>
              </a:solidFill>
              <a:latin typeface="微软雅黑" panose="020B0503020204020204" charset="-122"/>
              <a:ea typeface="微软雅黑" panose="020B0503020204020204" charset="-122"/>
            </a:endParaRPr>
          </a:p>
        </p:txBody>
      </p:sp>
      <p:sp>
        <p:nvSpPr>
          <p:cNvPr id="6" name="文本框 5"/>
          <p:cNvSpPr txBox="1"/>
          <p:nvPr/>
        </p:nvSpPr>
        <p:spPr>
          <a:xfrm>
            <a:off x="1960880" y="4781550"/>
            <a:ext cx="1325880" cy="1087755"/>
          </a:xfrm>
          <a:prstGeom prst="rect">
            <a:avLst/>
          </a:prstGeom>
          <a:noFill/>
        </p:spPr>
        <p:txBody>
          <a:bodyPr wrap="none" rtlCol="0" anchor="t">
            <a:spAutoFit/>
          </a:bodyPr>
          <a:p>
            <a:pPr algn="ctr">
              <a:lnSpc>
                <a:spcPct val="120000"/>
              </a:lnSpc>
            </a:pPr>
            <a:r>
              <a:rPr lang="zh-CN" altLang="en-US">
                <a:solidFill>
                  <a:schemeClr val="bg1"/>
                </a:solidFill>
                <a:latin typeface="微软雅黑" panose="020B0503020204020204" charset="-122"/>
                <a:ea typeface="微软雅黑" panose="020B0503020204020204" charset="-122"/>
              </a:rPr>
              <a:t>超级联结者</a:t>
            </a:r>
            <a:endParaRPr lang="zh-CN" altLang="en-US">
              <a:solidFill>
                <a:schemeClr val="bg1"/>
              </a:solidFill>
              <a:latin typeface="微软雅黑" panose="020B0503020204020204" charset="-122"/>
              <a:ea typeface="微软雅黑" panose="020B0503020204020204" charset="-122"/>
            </a:endParaRPr>
          </a:p>
          <a:p>
            <a:pPr algn="ctr">
              <a:lnSpc>
                <a:spcPct val="120000"/>
              </a:lnSpc>
            </a:pPr>
            <a:r>
              <a:rPr lang="zh-CN" altLang="en-US">
                <a:solidFill>
                  <a:schemeClr val="bg1"/>
                </a:solidFill>
                <a:latin typeface="微软雅黑" panose="020B0503020204020204" charset="-122"/>
                <a:ea typeface="微软雅黑" panose="020B0503020204020204" charset="-122"/>
              </a:rPr>
              <a:t>拓展经理</a:t>
            </a:r>
            <a:endParaRPr lang="zh-CN" altLang="en-US">
              <a:solidFill>
                <a:schemeClr val="bg1"/>
              </a:solidFill>
              <a:latin typeface="微软雅黑" panose="020B0503020204020204" charset="-122"/>
              <a:ea typeface="微软雅黑" panose="020B0503020204020204" charset="-122"/>
            </a:endParaRPr>
          </a:p>
          <a:p>
            <a:pPr algn="ctr">
              <a:lnSpc>
                <a:spcPct val="120000"/>
              </a:lnSpc>
            </a:pPr>
            <a:r>
              <a:rPr lang="zh-CN" altLang="en-US">
                <a:solidFill>
                  <a:schemeClr val="bg1"/>
                </a:solidFill>
                <a:latin typeface="微软雅黑" panose="020B0503020204020204" charset="-122"/>
                <a:ea typeface="微软雅黑" panose="020B0503020204020204" charset="-122"/>
              </a:rPr>
              <a:t>会员管家</a:t>
            </a:r>
            <a:endParaRPr lang="zh-CN" altLang="en-US">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5568950" y="4781550"/>
            <a:ext cx="1097280" cy="1087755"/>
          </a:xfrm>
          <a:prstGeom prst="rect">
            <a:avLst/>
          </a:prstGeom>
          <a:noFill/>
        </p:spPr>
        <p:txBody>
          <a:bodyPr wrap="none" rtlCol="0" anchor="t">
            <a:spAutoFit/>
          </a:bodyPr>
          <a:p>
            <a:pPr algn="ctr">
              <a:lnSpc>
                <a:spcPct val="120000"/>
              </a:lnSpc>
            </a:pPr>
            <a:r>
              <a:rPr lang="zh-CN" altLang="en-US">
                <a:solidFill>
                  <a:schemeClr val="bg1"/>
                </a:solidFill>
                <a:latin typeface="微软雅黑" panose="020B0503020204020204" charset="-122"/>
                <a:ea typeface="微软雅黑" panose="020B0503020204020204" charset="-122"/>
              </a:rPr>
              <a:t>品牌经理</a:t>
            </a:r>
            <a:endParaRPr lang="zh-CN" altLang="en-US">
              <a:solidFill>
                <a:schemeClr val="bg1"/>
              </a:solidFill>
              <a:latin typeface="微软雅黑" panose="020B0503020204020204" charset="-122"/>
              <a:ea typeface="微软雅黑" panose="020B0503020204020204" charset="-122"/>
            </a:endParaRPr>
          </a:p>
          <a:p>
            <a:pPr algn="ctr">
              <a:lnSpc>
                <a:spcPct val="120000"/>
              </a:lnSpc>
            </a:pPr>
            <a:r>
              <a:rPr lang="zh-CN" altLang="en-US">
                <a:solidFill>
                  <a:schemeClr val="bg1"/>
                </a:solidFill>
                <a:latin typeface="微软雅黑" panose="020B0503020204020204" charset="-122"/>
                <a:ea typeface="微软雅黑" panose="020B0503020204020204" charset="-122"/>
              </a:rPr>
              <a:t>设计专家</a:t>
            </a:r>
            <a:endParaRPr lang="zh-CN" altLang="en-US">
              <a:solidFill>
                <a:schemeClr val="bg1"/>
              </a:solidFill>
              <a:latin typeface="微软雅黑" panose="020B0503020204020204" charset="-122"/>
              <a:ea typeface="微软雅黑" panose="020B0503020204020204" charset="-122"/>
            </a:endParaRPr>
          </a:p>
          <a:p>
            <a:pPr algn="ctr">
              <a:lnSpc>
                <a:spcPct val="120000"/>
              </a:lnSpc>
            </a:pPr>
            <a:r>
              <a:rPr lang="zh-CN" altLang="en-US">
                <a:solidFill>
                  <a:schemeClr val="bg1"/>
                </a:solidFill>
                <a:latin typeface="微软雅黑" panose="020B0503020204020204" charset="-122"/>
                <a:ea typeface="微软雅黑" panose="020B0503020204020204" charset="-122"/>
              </a:rPr>
              <a:t>活动策划</a:t>
            </a:r>
            <a:endParaRPr lang="zh-CN" altLang="en-US">
              <a:solidFill>
                <a:schemeClr val="bg1"/>
              </a:solidFill>
              <a:latin typeface="微软雅黑" panose="020B0503020204020204" charset="-122"/>
              <a:ea typeface="微软雅黑" panose="020B0503020204020204" charset="-122"/>
            </a:endParaRPr>
          </a:p>
        </p:txBody>
      </p:sp>
      <p:sp>
        <p:nvSpPr>
          <p:cNvPr id="9" name="文本框 8"/>
          <p:cNvSpPr txBox="1"/>
          <p:nvPr/>
        </p:nvSpPr>
        <p:spPr>
          <a:xfrm>
            <a:off x="8909685" y="4781550"/>
            <a:ext cx="1325880" cy="1087755"/>
          </a:xfrm>
          <a:prstGeom prst="rect">
            <a:avLst/>
          </a:prstGeom>
          <a:noFill/>
        </p:spPr>
        <p:txBody>
          <a:bodyPr wrap="none" rtlCol="0" anchor="t">
            <a:spAutoFit/>
          </a:bodyPr>
          <a:p>
            <a:pPr algn="ctr">
              <a:lnSpc>
                <a:spcPct val="120000"/>
              </a:lnSpc>
            </a:pPr>
            <a:r>
              <a:rPr lang="zh-CN" altLang="en-US">
                <a:solidFill>
                  <a:schemeClr val="bg1"/>
                </a:solidFill>
                <a:latin typeface="微软雅黑" panose="020B0503020204020204" charset="-122"/>
                <a:ea typeface="微软雅黑" panose="020B0503020204020204" charset="-122"/>
              </a:rPr>
              <a:t>实验室主任</a:t>
            </a:r>
            <a:endParaRPr lang="zh-CN" altLang="en-US">
              <a:solidFill>
                <a:schemeClr val="bg1"/>
              </a:solidFill>
              <a:latin typeface="微软雅黑" panose="020B0503020204020204" charset="-122"/>
              <a:ea typeface="微软雅黑" panose="020B0503020204020204" charset="-122"/>
            </a:endParaRPr>
          </a:p>
          <a:p>
            <a:pPr algn="ctr">
              <a:lnSpc>
                <a:spcPct val="120000"/>
              </a:lnSpc>
            </a:pPr>
            <a:r>
              <a:rPr lang="zh-CN" altLang="en-US">
                <a:solidFill>
                  <a:schemeClr val="bg1"/>
                </a:solidFill>
                <a:latin typeface="微软雅黑" panose="020B0503020204020204" charset="-122"/>
                <a:ea typeface="微软雅黑" panose="020B0503020204020204" charset="-122"/>
              </a:rPr>
              <a:t>市调专员</a:t>
            </a:r>
            <a:endParaRPr lang="zh-CN" altLang="en-US">
              <a:solidFill>
                <a:schemeClr val="bg1"/>
              </a:solidFill>
              <a:latin typeface="微软雅黑" panose="020B0503020204020204" charset="-122"/>
              <a:ea typeface="微软雅黑" panose="020B0503020204020204" charset="-122"/>
            </a:endParaRPr>
          </a:p>
          <a:p>
            <a:pPr algn="ctr">
              <a:lnSpc>
                <a:spcPct val="120000"/>
              </a:lnSpc>
            </a:pPr>
            <a:r>
              <a:rPr lang="zh-CN" altLang="en-US">
                <a:solidFill>
                  <a:schemeClr val="bg1"/>
                </a:solidFill>
                <a:latin typeface="微软雅黑" panose="020B0503020204020204" charset="-122"/>
                <a:ea typeface="微软雅黑" panose="020B0503020204020204" charset="-122"/>
              </a:rPr>
              <a:t>优化经理</a:t>
            </a:r>
            <a:endParaRPr lang="zh-CN" altLang="en-US">
              <a:solidFill>
                <a:schemeClr val="bg1"/>
              </a:solidFill>
              <a:latin typeface="微软雅黑" panose="020B0503020204020204" charset="-122"/>
              <a:ea typeface="微软雅黑" panose="020B0503020204020204" charset="-122"/>
            </a:endParaRPr>
          </a:p>
        </p:txBody>
      </p:sp>
      <p:sp>
        <p:nvSpPr>
          <p:cNvPr id="3" name="文本框 2"/>
          <p:cNvSpPr txBox="1"/>
          <p:nvPr/>
        </p:nvSpPr>
        <p:spPr>
          <a:xfrm>
            <a:off x="1094740" y="795020"/>
            <a:ext cx="1923415" cy="521970"/>
          </a:xfrm>
          <a:prstGeom prst="rect">
            <a:avLst/>
          </a:prstGeom>
          <a:noFill/>
        </p:spPr>
        <p:txBody>
          <a:bodyPr wrap="none" rtlCol="0" anchor="t">
            <a:spAutoFit/>
          </a:bodyPr>
          <a:p>
            <a:r>
              <a:rPr lang="zh-CN" altLang="en-US" sz="2800" b="1">
                <a:solidFill>
                  <a:schemeClr val="bg1"/>
                </a:solidFill>
                <a:latin typeface="微软雅黑" panose="020B0503020204020204" charset="-122"/>
                <a:ea typeface="微软雅黑" panose="020B0503020204020204" charset="-122"/>
              </a:rPr>
              <a:t>前 景 架</a:t>
            </a:r>
            <a:r>
              <a:rPr lang="en-US" altLang="zh-CN" sz="2800" b="1">
                <a:solidFill>
                  <a:schemeClr val="bg1"/>
                </a:solidFill>
                <a:latin typeface="微软雅黑" panose="020B0503020204020204" charset="-122"/>
                <a:ea typeface="微软雅黑" panose="020B0503020204020204" charset="-122"/>
              </a:rPr>
              <a:t> </a:t>
            </a:r>
            <a:r>
              <a:rPr lang="zh-CN" altLang="en-US" sz="2800" b="1">
                <a:solidFill>
                  <a:schemeClr val="bg1"/>
                </a:solidFill>
                <a:latin typeface="微软雅黑" panose="020B0503020204020204" charset="-122"/>
                <a:ea typeface="微软雅黑" panose="020B0503020204020204" charset="-122"/>
              </a:rPr>
              <a:t>构</a:t>
            </a:r>
            <a:endParaRPr lang="zh-CN" altLang="en-US" sz="2800" b="1">
              <a:solidFill>
                <a:schemeClr val="bg1"/>
              </a:solidFill>
              <a:latin typeface="微软雅黑" panose="020B0503020204020204" charset="-122"/>
              <a:ea typeface="微软雅黑" panose="020B0503020204020204" charset="-122"/>
            </a:endParaRPr>
          </a:p>
        </p:txBody>
      </p:sp>
    </p:spTree>
    <p:custDataLst>
      <p:tags r:id="rId14"/>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8" grpId="0"/>
      <p:bldP spid="8" grpId="1"/>
      <p:bldP spid="9" grpId="0"/>
      <p:bldP spid="9"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5ecf66493403c"/>
          <p:cNvPicPr>
            <a:picLocks noChangeAspect="1"/>
          </p:cNvPicPr>
          <p:nvPr/>
        </p:nvPicPr>
        <p:blipFill>
          <a:blip r:embed="rId1"/>
          <a:srcRect l="31982"/>
          <a:stretch>
            <a:fillRect/>
          </a:stretch>
        </p:blipFill>
        <p:spPr>
          <a:xfrm>
            <a:off x="0" y="0"/>
            <a:ext cx="8292465" cy="6858000"/>
          </a:xfrm>
          <a:prstGeom prst="rect">
            <a:avLst/>
          </a:prstGeom>
        </p:spPr>
      </p:pic>
      <p:pic>
        <p:nvPicPr>
          <p:cNvPr id="6" name="图片 5" descr="5ecf66493403c"/>
          <p:cNvPicPr>
            <a:picLocks noChangeAspect="1"/>
          </p:cNvPicPr>
          <p:nvPr/>
        </p:nvPicPr>
        <p:blipFill>
          <a:blip r:embed="rId1"/>
          <a:srcRect l="77254" t="61459"/>
          <a:stretch>
            <a:fillRect/>
          </a:stretch>
        </p:blipFill>
        <p:spPr>
          <a:xfrm>
            <a:off x="7740650" y="0"/>
            <a:ext cx="4451985" cy="6858635"/>
          </a:xfrm>
          <a:prstGeom prst="rect">
            <a:avLst/>
          </a:prstGeom>
        </p:spPr>
      </p:pic>
      <p:sp>
        <p:nvSpPr>
          <p:cNvPr id="8" name="文本框 7"/>
          <p:cNvSpPr txBox="1"/>
          <p:nvPr/>
        </p:nvSpPr>
        <p:spPr>
          <a:xfrm>
            <a:off x="7454900" y="1283335"/>
            <a:ext cx="2814955" cy="829945"/>
          </a:xfrm>
          <a:prstGeom prst="rect">
            <a:avLst/>
          </a:prstGeom>
          <a:noFill/>
        </p:spPr>
        <p:txBody>
          <a:bodyPr wrap="none" rtlCol="0" anchor="t">
            <a:spAutoFit/>
          </a:bodyPr>
          <a:p>
            <a:r>
              <a:rPr lang="zh-CN" altLang="zh-CN" sz="4800" b="1">
                <a:solidFill>
                  <a:schemeClr val="tx2">
                    <a:lumMod val="50000"/>
                  </a:schemeClr>
                </a:solidFill>
                <a:latin typeface="微软雅黑" panose="020B0503020204020204" charset="-122"/>
                <a:ea typeface="微软雅黑" panose="020B0503020204020204" charset="-122"/>
              </a:rPr>
              <a:t>学</a:t>
            </a:r>
            <a:r>
              <a:rPr lang="en-US" altLang="zh-CN" sz="4800" b="1">
                <a:solidFill>
                  <a:schemeClr val="tx2">
                    <a:lumMod val="50000"/>
                  </a:schemeClr>
                </a:solidFill>
                <a:latin typeface="微软雅黑" panose="020B0503020204020204" charset="-122"/>
                <a:ea typeface="微软雅黑" panose="020B0503020204020204" charset="-122"/>
              </a:rPr>
              <a:t>SHOW</a:t>
            </a:r>
            <a:endParaRPr lang="en-US" altLang="zh-CN" sz="4800" b="1">
              <a:solidFill>
                <a:schemeClr val="tx2">
                  <a:lumMod val="50000"/>
                </a:schemeClr>
              </a:solidFill>
              <a:latin typeface="微软雅黑" panose="020B0503020204020204" charset="-122"/>
              <a:ea typeface="微软雅黑" panose="020B0503020204020204" charset="-122"/>
            </a:endParaRPr>
          </a:p>
        </p:txBody>
      </p:sp>
      <p:sp>
        <p:nvSpPr>
          <p:cNvPr id="9" name="文本框 8"/>
          <p:cNvSpPr txBox="1"/>
          <p:nvPr/>
        </p:nvSpPr>
        <p:spPr>
          <a:xfrm>
            <a:off x="7152640" y="2921000"/>
            <a:ext cx="3027680" cy="583565"/>
          </a:xfrm>
          <a:prstGeom prst="rect">
            <a:avLst/>
          </a:prstGeom>
          <a:noFill/>
        </p:spPr>
        <p:txBody>
          <a:bodyPr wrap="none" rtlCol="0" anchor="t">
            <a:spAutoFit/>
          </a:bodyPr>
          <a:p>
            <a:r>
              <a:rPr lang="zh-CN" altLang="en-US" sz="3200" b="1">
                <a:solidFill>
                  <a:srgbClr val="C29103"/>
                </a:solidFill>
                <a:latin typeface="微软雅黑" panose="020B0503020204020204" charset="-122"/>
                <a:ea typeface="微软雅黑" panose="020B0503020204020204" charset="-122"/>
                <a:cs typeface="微软雅黑" panose="020B0503020204020204" charset="-122"/>
              </a:rPr>
              <a:t>联系人：唐正杰</a:t>
            </a:r>
            <a:endParaRPr lang="zh-CN" altLang="en-US" sz="3200" b="1">
              <a:solidFill>
                <a:srgbClr val="C29103"/>
              </a:solidFill>
              <a:latin typeface="微软雅黑" panose="020B0503020204020204" charset="-122"/>
              <a:ea typeface="微软雅黑" panose="020B0503020204020204" charset="-122"/>
              <a:cs typeface="微软雅黑" panose="020B0503020204020204"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9"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见未&amp;pfm111&amp;"/>
          <p:cNvPicPr preferRelativeResize="0">
            <a:picLocks noChangeAspect="1"/>
          </p:cNvPicPr>
          <p:nvPr>
            <p:custDataLst>
              <p:tags r:id="rId1"/>
            </p:custDataLst>
          </p:nvPr>
        </p:nvPicPr>
        <p:blipFill>
          <a:blip r:embed="rId2">
            <a:extLst>
              <a:ext uri="{BEBA8EAE-BF5A-486C-A8C5-ECC9F3942E4B}">
                <a14:imgProps xmlns:a14="http://schemas.microsoft.com/office/drawing/2010/main">
                  <a14:imgLayer r:embed="rId3"/>
                </a14:imgProps>
              </a:ext>
            </a:extLst>
          </a:blip>
          <a:srcRect/>
          <a:stretch>
            <a:fillRect/>
          </a:stretch>
        </p:blipFill>
        <p:spPr>
          <a:xfrm>
            <a:off x="0" y="0"/>
            <a:ext cx="12192000" cy="6858000"/>
          </a:xfrm>
          <a:prstGeom prst="rect">
            <a:avLst/>
          </a:prstGeom>
          <a:blipFill rotWithShape="1">
            <a:blip r:embed="rId4"/>
            <a:stretch>
              <a:fillRect/>
            </a:stretch>
          </a:blipFill>
          <a:ln>
            <a:solidFill>
              <a:srgbClr val="000000">
                <a:alpha val="0"/>
              </a:srgbClr>
            </a:solidFill>
          </a:ln>
        </p:spPr>
      </p:pic>
      <p:sp>
        <p:nvSpPr>
          <p:cNvPr id="6" name="圆角矩形 5"/>
          <p:cNvSpPr/>
          <p:nvPr/>
        </p:nvSpPr>
        <p:spPr>
          <a:xfrm>
            <a:off x="1031875" y="389255"/>
            <a:ext cx="10367010" cy="1717675"/>
          </a:xfrm>
          <a:prstGeom prst="round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文本框 7"/>
          <p:cNvSpPr txBox="1"/>
          <p:nvPr/>
        </p:nvSpPr>
        <p:spPr>
          <a:xfrm>
            <a:off x="1091565" y="389255"/>
            <a:ext cx="10247630" cy="1555750"/>
          </a:xfrm>
          <a:prstGeom prst="rect">
            <a:avLst/>
          </a:prstGeom>
          <a:noFill/>
        </p:spPr>
        <p:txBody>
          <a:bodyPr wrap="square" rtlCol="0" anchor="t">
            <a:spAutoFit/>
          </a:bodyPr>
          <a:p>
            <a:pPr algn="ctr">
              <a:lnSpc>
                <a:spcPct val="140000"/>
              </a:lnSpc>
            </a:pPr>
            <a:r>
              <a:rPr lang="zh-CN" altLang="en-US" sz="4000" b="1" dirty="0">
                <a:solidFill>
                  <a:schemeClr val="bg1"/>
                </a:solidFill>
                <a:latin typeface="微软雅黑" panose="020B0503020204020204" charset="-122"/>
                <a:ea typeface="微软雅黑" panose="020B0503020204020204" charset="-122"/>
                <a:sym typeface="+mn-ea"/>
              </a:rPr>
              <a:t>学</a:t>
            </a:r>
            <a:r>
              <a:rPr lang="en-US" altLang="zh-CN" sz="2400" b="1" dirty="0">
                <a:solidFill>
                  <a:schemeClr val="bg1"/>
                </a:solidFill>
                <a:latin typeface="微软雅黑" panose="020B0503020204020204" charset="-122"/>
                <a:ea typeface="微软雅黑" panose="020B0503020204020204" charset="-122"/>
                <a:sym typeface="+mn-ea"/>
              </a:rPr>
              <a:t>SHOW</a:t>
            </a:r>
            <a:r>
              <a:rPr lang="en-US" altLang="zh-TW" sz="1600" b="1" dirty="0">
                <a:solidFill>
                  <a:schemeClr val="bg1"/>
                </a:solidFill>
                <a:latin typeface="微软雅黑" panose="020B0503020204020204" charset="-122"/>
                <a:ea typeface="微软雅黑" panose="020B0503020204020204" charset="-122"/>
                <a:sym typeface="+mn-ea"/>
              </a:rPr>
              <a:t>（</a:t>
            </a:r>
            <a:r>
              <a:rPr lang="zh-CN" altLang="en-US" sz="1600" b="1" dirty="0">
                <a:solidFill>
                  <a:schemeClr val="bg1"/>
                </a:solidFill>
                <a:latin typeface="微软雅黑" panose="020B0503020204020204" charset="-122"/>
                <a:ea typeface="微软雅黑" panose="020B0503020204020204" charset="-122"/>
                <a:sym typeface="+mn-ea"/>
              </a:rPr>
              <a:t>校职发展智库） </a:t>
            </a:r>
            <a:r>
              <a:rPr lang="zh-CN" altLang="en-US" sz="3200" b="1" dirty="0">
                <a:solidFill>
                  <a:schemeClr val="bg1"/>
                </a:solidFill>
                <a:latin typeface="微软雅黑" panose="020B0503020204020204" charset="-122"/>
                <a:ea typeface="微软雅黑" panose="020B0503020204020204" charset="-122"/>
                <a:sym typeface="+mn-ea"/>
              </a:rPr>
              <a:t>— 打造领先的</a:t>
            </a:r>
            <a:r>
              <a:rPr lang="zh-CN" altLang="en-US" sz="3200" b="1" dirty="0">
                <a:solidFill>
                  <a:schemeClr val="bg1"/>
                </a:solidFill>
                <a:latin typeface="微软雅黑" panose="020B0503020204020204" charset="-122"/>
                <a:ea typeface="微软雅黑" panose="020B0503020204020204" charset="-122"/>
                <a:sym typeface="+mn-ea"/>
              </a:rPr>
              <a:t>高校职业发展</a:t>
            </a:r>
            <a:r>
              <a:rPr lang="zh-CN" altLang="en-US" sz="3200" b="1" dirty="0">
                <a:solidFill>
                  <a:schemeClr val="bg1"/>
                </a:solidFill>
                <a:latin typeface="微软雅黑" panose="020B0503020204020204" charset="-122"/>
                <a:ea typeface="微软雅黑" panose="020B0503020204020204" charset="-122"/>
                <a:sym typeface="+mn-ea"/>
              </a:rPr>
              <a:t>智库组织</a:t>
            </a:r>
            <a:endParaRPr lang="zh-CN" altLang="en-US" sz="3200" b="1" dirty="0">
              <a:solidFill>
                <a:schemeClr val="bg1"/>
              </a:solidFill>
              <a:latin typeface="微软雅黑" panose="020B0503020204020204" charset="-122"/>
              <a:ea typeface="微软雅黑" panose="020B0503020204020204" charset="-122"/>
              <a:sym typeface="+mn-ea"/>
            </a:endParaRPr>
          </a:p>
          <a:p>
            <a:pPr algn="ctr">
              <a:lnSpc>
                <a:spcPct val="140000"/>
              </a:lnSpc>
            </a:pPr>
            <a:r>
              <a:rPr lang="zh-CN" altLang="en-US" sz="2800" b="1" dirty="0">
                <a:solidFill>
                  <a:srgbClr val="00DEC3"/>
                </a:solidFill>
                <a:latin typeface="微软雅黑" panose="020B0503020204020204" charset="-122"/>
                <a:ea typeface="微软雅黑" panose="020B0503020204020204" charset="-122"/>
                <a:sym typeface="+mn-ea"/>
              </a:rPr>
              <a:t>致力于构建校园职业发展教育与生涯智慧交互的生态平台</a:t>
            </a:r>
            <a:endParaRPr lang="zh-CN" altLang="en-US" sz="2800" b="1"/>
          </a:p>
        </p:txBody>
      </p:sp>
      <p:sp>
        <p:nvSpPr>
          <p:cNvPr id="3" name="文本框 2"/>
          <p:cNvSpPr txBox="1"/>
          <p:nvPr/>
        </p:nvSpPr>
        <p:spPr>
          <a:xfrm>
            <a:off x="1647825" y="5462905"/>
            <a:ext cx="1751330" cy="368300"/>
          </a:xfrm>
          <a:prstGeom prst="rect">
            <a:avLst/>
          </a:prstGeom>
          <a:noFill/>
        </p:spPr>
        <p:txBody>
          <a:bodyPr wrap="square" rtlCol="0">
            <a:spAutoFit/>
            <a:scene3d>
              <a:camera prst="orthographicFront"/>
              <a:lightRig rig="threePt" dir="t"/>
            </a:scene3d>
          </a:bodyPr>
          <a:p>
            <a:r>
              <a:rPr lang="zh-CN" altLang="zh-CN">
                <a:ln w="10160">
                  <a:solidFill>
                    <a:schemeClr val="accent5"/>
                  </a:solidFill>
                  <a:prstDash val="solid"/>
                </a:ln>
                <a:solidFill>
                  <a:srgbClr val="FFFFFF"/>
                </a:solidFill>
                <a:effectLst>
                  <a:outerShdw blurRad="38100" dist="22860" dir="5400000" algn="tl" rotWithShape="0">
                    <a:srgbClr val="000000">
                      <a:alpha val="30000"/>
                    </a:srgbClr>
                  </a:outerShdw>
                </a:effectLst>
              </a:rPr>
              <a:t>参赛者：</a:t>
            </a:r>
            <a:endParaRPr lang="zh-CN" altLang="zh-CN">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8200" y="365125"/>
            <a:ext cx="1820545" cy="1325880"/>
          </a:xfrm>
        </p:spPr>
        <p:txBody>
          <a:bodyPr vert="horz" wrap="square" lIns="91440" tIns="45720" rIns="91440" bIns="45720" rtlCol="0" anchor="ctr">
            <a:normAutofit fontScale="90000"/>
          </a:bodyPr>
          <a:lstStyle/>
          <a:p>
            <a:pPr algn="ctr"/>
            <a:r>
              <a:rPr lang="zh-CN" altLang="en-US" sz="3600" b="1">
                <a:solidFill>
                  <a:srgbClr val="00DEC3"/>
                </a:solidFill>
                <a:latin typeface="微软雅黑" panose="020B0503020204020204" charset="-122"/>
                <a:ea typeface="微软雅黑" panose="020B0503020204020204" charset="-122"/>
              </a:rPr>
              <a:t>学</a:t>
            </a:r>
            <a:r>
              <a:rPr lang="en-US" altLang="zh-CN" sz="3600" b="1">
                <a:solidFill>
                  <a:srgbClr val="00DEC3"/>
                </a:solidFill>
                <a:latin typeface="微软雅黑" panose="020B0503020204020204" charset="-122"/>
                <a:ea typeface="微软雅黑" panose="020B0503020204020204" charset="-122"/>
              </a:rPr>
              <a:t>show</a:t>
            </a:r>
            <a:br>
              <a:rPr lang="zh-CN" altLang="en-US" sz="3600" b="1">
                <a:solidFill>
                  <a:srgbClr val="00DEC3"/>
                </a:solidFill>
                <a:latin typeface="微软雅黑" panose="020B0503020204020204" charset="-122"/>
                <a:ea typeface="微软雅黑" panose="020B0503020204020204" charset="-122"/>
              </a:rPr>
            </a:br>
            <a:r>
              <a:rPr lang="zh-CN" altLang="en-US" sz="2220" b="1">
                <a:solidFill>
                  <a:srgbClr val="00DEC3"/>
                </a:solidFill>
                <a:latin typeface="微软雅黑" panose="020B0503020204020204" charset="-122"/>
                <a:ea typeface="微软雅黑" panose="020B0503020204020204" charset="-122"/>
              </a:rPr>
              <a:t>职业发展智库</a:t>
            </a:r>
            <a:endParaRPr lang="zh-CN" altLang="en-US" sz="2220" b="1">
              <a:solidFill>
                <a:srgbClr val="00DEC3"/>
              </a:solidFill>
              <a:latin typeface="微软雅黑" panose="020B0503020204020204" charset="-122"/>
              <a:ea typeface="微软雅黑" panose="020B0503020204020204" charset="-122"/>
            </a:endParaRPr>
          </a:p>
        </p:txBody>
      </p:sp>
      <p:sp>
        <p:nvSpPr>
          <p:cNvPr id="3" name="内容占位符 2"/>
          <p:cNvSpPr>
            <a:spLocks noGrp="1"/>
          </p:cNvSpPr>
          <p:nvPr>
            <p:ph idx="1"/>
            <p:custDataLst>
              <p:tags r:id="rId2"/>
            </p:custDataLst>
          </p:nvPr>
        </p:nvSpPr>
        <p:spPr>
          <a:xfrm>
            <a:off x="1390015" y="1691005"/>
            <a:ext cx="9411970" cy="4503420"/>
          </a:xfrm>
        </p:spPr>
        <p:txBody>
          <a:bodyPr>
            <a:normAutofit lnSpcReduction="10000"/>
          </a:bodyPr>
          <a:lstStyle/>
          <a:p>
            <a:pPr marL="0" indent="0" algn="just">
              <a:lnSpc>
                <a:spcPct val="140000"/>
              </a:lnSpc>
              <a:buNone/>
            </a:pPr>
            <a:r>
              <a:rPr lang="en-US" altLang="zh-CN" b="1" dirty="0">
                <a:latin typeface="微软雅黑" panose="020B0503020204020204" charset="-122"/>
                <a:ea typeface="微软雅黑" panose="020B0503020204020204" charset="-122"/>
              </a:rPr>
              <a:t>       </a:t>
            </a:r>
            <a:r>
              <a:rPr lang="zh-CN" altLang="en-US" b="1" dirty="0">
                <a:latin typeface="微软雅黑" panose="020B0503020204020204" charset="-122"/>
                <a:ea typeface="微软雅黑" panose="020B0503020204020204" charset="-122"/>
              </a:rPr>
              <a:t>学</a:t>
            </a:r>
            <a:r>
              <a:rPr lang="en-US" altLang="zh-CN" b="1" dirty="0">
                <a:latin typeface="微软雅黑" panose="020B0503020204020204" charset="-122"/>
                <a:ea typeface="微软雅黑" panose="020B0503020204020204" charset="-122"/>
              </a:rPr>
              <a:t>SHOW</a:t>
            </a:r>
            <a:r>
              <a:rPr lang="zh-CN" altLang="en-US" b="1">
                <a:solidFill>
                  <a:srgbClr val="00DEC3"/>
                </a:solidFill>
                <a:latin typeface="微软雅黑" panose="020B0503020204020204" charset="-122"/>
                <a:ea typeface="微软雅黑" panose="020B0503020204020204" charset="-122"/>
              </a:rPr>
              <a:t>校职</a:t>
            </a:r>
            <a:r>
              <a:rPr lang="zh-CN" altLang="en-US" b="1">
                <a:solidFill>
                  <a:srgbClr val="00DEC3"/>
                </a:solidFill>
                <a:latin typeface="微软雅黑" panose="020B0503020204020204" charset="-122"/>
                <a:ea typeface="微软雅黑" panose="020B0503020204020204" charset="-122"/>
                <a:sym typeface="+mn-ea"/>
              </a:rPr>
              <a:t>发展智库</a:t>
            </a:r>
            <a:r>
              <a:rPr lang="zh-CN" altLang="en-US" dirty="0">
                <a:latin typeface="微软雅黑" panose="020B0503020204020204" charset="-122"/>
                <a:ea typeface="微软雅黑" panose="020B0503020204020204" charset="-122"/>
              </a:rPr>
              <a:t>是领先的高校职业发展智库组织，致力于通过平衡持续、循环共生的理念，</a:t>
            </a:r>
            <a:r>
              <a:rPr lang="zh-CN" altLang="en-US" dirty="0">
                <a:latin typeface="微软雅黑" panose="020B0503020204020204" charset="-122"/>
                <a:ea typeface="微软雅黑" panose="020B0503020204020204" charset="-122"/>
                <a:sym typeface="+mn-ea"/>
              </a:rPr>
              <a:t>构建出一个校园与职场、职场与发展相互连接共进的生态平台</a:t>
            </a:r>
            <a:endParaRPr lang="zh-CN" altLang="en-US" dirty="0">
              <a:latin typeface="微软雅黑" panose="020B0503020204020204" charset="-122"/>
              <a:ea typeface="微软雅黑" panose="020B0503020204020204" charset="-122"/>
              <a:sym typeface="+mn-ea"/>
            </a:endParaRPr>
          </a:p>
          <a:p>
            <a:pPr marL="0" indent="0" algn="just">
              <a:lnSpc>
                <a:spcPct val="140000"/>
              </a:lnSpc>
              <a:buNone/>
            </a:pPr>
            <a:r>
              <a:rPr lang="zh-CN" altLang="en-US" dirty="0">
                <a:latin typeface="微软雅黑" panose="020B0503020204020204" charset="-122"/>
                <a:ea typeface="微软雅黑" panose="020B0503020204020204" charset="-122"/>
                <a:sym typeface="+mn-ea"/>
              </a:rPr>
              <a:t> </a:t>
            </a:r>
            <a:r>
              <a:rPr lang="en-US" altLang="zh-CN" dirty="0">
                <a:latin typeface="微软雅黑" panose="020B0503020204020204" charset="-122"/>
                <a:ea typeface="微软雅黑" panose="020B0503020204020204" charset="-122"/>
                <a:sym typeface="+mn-ea"/>
              </a:rPr>
              <a:t>    </a:t>
            </a:r>
            <a:r>
              <a:rPr lang="zh-CN" altLang="en-US">
                <a:latin typeface="微软雅黑" panose="020B0503020204020204" charset="-122"/>
                <a:ea typeface="微软雅黑" panose="020B0503020204020204" charset="-122"/>
                <a:cs typeface="微软雅黑" panose="020B0503020204020204" charset="-122"/>
                <a:sym typeface="+mn-ea"/>
              </a:rPr>
              <a:t>关注学生在不同学业时段、不同院校性质、不同教育理念等情况下的发展状况；主要研究解决校园与职场/市场/社会之间的衔接过渡，帮助学生构建未来决策力与院校脱离适应力。同时提供职业陪伴式指导服务，确保高校学生能快速胜任工作，以及获得职业高度。</a:t>
            </a:r>
            <a:endParaRPr lang="zh-CN" altLang="en-US">
              <a:latin typeface="微软雅黑" panose="020B0503020204020204" charset="-122"/>
              <a:ea typeface="微软雅黑" panose="020B0503020204020204" charset="-122"/>
              <a:cs typeface="微软雅黑" panose="020B0503020204020204"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8200" y="365125"/>
            <a:ext cx="1820545" cy="1325880"/>
          </a:xfrm>
        </p:spPr>
        <p:txBody>
          <a:bodyPr vert="horz" wrap="square" lIns="91440" tIns="45720" rIns="91440" bIns="45720" rtlCol="0" anchor="ctr">
            <a:normAutofit fontScale="90000"/>
          </a:bodyPr>
          <a:lstStyle/>
          <a:p>
            <a:pPr algn="ctr"/>
            <a:r>
              <a:rPr lang="zh-CN" sz="3600" b="1">
                <a:solidFill>
                  <a:srgbClr val="00DEC3"/>
                </a:solidFill>
                <a:latin typeface="微软雅黑" panose="020B0503020204020204" charset="-122"/>
                <a:ea typeface="微软雅黑" panose="020B0503020204020204" charset="-122"/>
              </a:rPr>
              <a:t>团队成员</a:t>
            </a:r>
            <a:endParaRPr lang="zh-CN" sz="2220" b="1">
              <a:solidFill>
                <a:srgbClr val="00DEC3"/>
              </a:solidFill>
              <a:latin typeface="微软雅黑" panose="020B0503020204020204" charset="-122"/>
              <a:ea typeface="微软雅黑" panose="020B0503020204020204" charset="-122"/>
            </a:endParaRPr>
          </a:p>
        </p:txBody>
      </p:sp>
      <p:sp>
        <p:nvSpPr>
          <p:cNvPr id="10" name="文本框 9"/>
          <p:cNvSpPr txBox="1"/>
          <p:nvPr/>
        </p:nvSpPr>
        <p:spPr>
          <a:xfrm>
            <a:off x="1101090" y="3752215"/>
            <a:ext cx="1430020" cy="521970"/>
          </a:xfrm>
          <a:prstGeom prst="rect">
            <a:avLst/>
          </a:prstGeom>
          <a:noFill/>
        </p:spPr>
        <p:txBody>
          <a:bodyPr wrap="square" rtlCol="0">
            <a:spAutoFit/>
          </a:bodyPr>
          <a:p>
            <a:r>
              <a:rPr lang="zh-CN" altLang="en-US" sz="2800">
                <a:solidFill>
                  <a:schemeClr val="bg1"/>
                </a:solidFill>
              </a:rPr>
              <a:t>邓鸿伟</a:t>
            </a:r>
            <a:endParaRPr lang="zh-CN" altLang="en-US" sz="2800">
              <a:solidFill>
                <a:schemeClr val="bg1"/>
              </a:solidFill>
            </a:endParaRPr>
          </a:p>
        </p:txBody>
      </p:sp>
      <p:sp>
        <p:nvSpPr>
          <p:cNvPr id="11" name="文本框 10"/>
          <p:cNvSpPr txBox="1"/>
          <p:nvPr/>
        </p:nvSpPr>
        <p:spPr>
          <a:xfrm>
            <a:off x="9483725" y="3752215"/>
            <a:ext cx="1430020" cy="521970"/>
          </a:xfrm>
          <a:prstGeom prst="rect">
            <a:avLst/>
          </a:prstGeom>
          <a:noFill/>
        </p:spPr>
        <p:txBody>
          <a:bodyPr wrap="square" rtlCol="0">
            <a:spAutoFit/>
          </a:bodyPr>
          <a:p>
            <a:r>
              <a:rPr lang="zh-CN" altLang="en-US" sz="2800">
                <a:solidFill>
                  <a:schemeClr val="bg1"/>
                </a:solidFill>
              </a:rPr>
              <a:t>蒋天久</a:t>
            </a:r>
            <a:endParaRPr lang="zh-CN" altLang="en-US" sz="2800">
              <a:solidFill>
                <a:schemeClr val="bg1"/>
              </a:solidFill>
            </a:endParaRPr>
          </a:p>
        </p:txBody>
      </p:sp>
      <p:sp>
        <p:nvSpPr>
          <p:cNvPr id="12" name="文本框 11"/>
          <p:cNvSpPr txBox="1"/>
          <p:nvPr/>
        </p:nvSpPr>
        <p:spPr>
          <a:xfrm>
            <a:off x="6413500" y="3752215"/>
            <a:ext cx="1430020" cy="521970"/>
          </a:xfrm>
          <a:prstGeom prst="rect">
            <a:avLst/>
          </a:prstGeom>
          <a:noFill/>
        </p:spPr>
        <p:txBody>
          <a:bodyPr wrap="square" rtlCol="0">
            <a:spAutoFit/>
          </a:bodyPr>
          <a:p>
            <a:r>
              <a:rPr lang="zh-CN" altLang="en-US" sz="2800">
                <a:solidFill>
                  <a:schemeClr val="bg1"/>
                </a:solidFill>
              </a:rPr>
              <a:t>唐正杰</a:t>
            </a:r>
            <a:endParaRPr lang="zh-CN" altLang="en-US" sz="2800">
              <a:solidFill>
                <a:schemeClr val="bg1"/>
              </a:solidFill>
            </a:endParaRPr>
          </a:p>
        </p:txBody>
      </p:sp>
      <p:sp>
        <p:nvSpPr>
          <p:cNvPr id="13" name="文本框 12"/>
          <p:cNvSpPr txBox="1"/>
          <p:nvPr/>
        </p:nvSpPr>
        <p:spPr>
          <a:xfrm>
            <a:off x="3609340" y="3752215"/>
            <a:ext cx="1430020" cy="521970"/>
          </a:xfrm>
          <a:prstGeom prst="rect">
            <a:avLst/>
          </a:prstGeom>
          <a:noFill/>
        </p:spPr>
        <p:txBody>
          <a:bodyPr wrap="square" rtlCol="0">
            <a:spAutoFit/>
          </a:bodyPr>
          <a:p>
            <a:r>
              <a:rPr lang="zh-CN" altLang="en-US" sz="2800">
                <a:solidFill>
                  <a:schemeClr val="bg1"/>
                </a:solidFill>
              </a:rPr>
              <a:t>陈虹静</a:t>
            </a:r>
            <a:endParaRPr lang="zh-CN" altLang="en-US" sz="2800">
              <a:solidFill>
                <a:schemeClr val="bg1"/>
              </a:solidFill>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矩形 2"/>
          <p:cNvSpPr/>
          <p:nvPr/>
        </p:nvSpPr>
        <p:spPr>
          <a:xfrm>
            <a:off x="478790" y="1491615"/>
            <a:ext cx="3959225" cy="53663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1656715" y="5238750"/>
            <a:ext cx="1706880" cy="398780"/>
          </a:xfrm>
          <a:prstGeom prst="rect">
            <a:avLst/>
          </a:prstGeom>
          <a:noFill/>
        </p:spPr>
        <p:txBody>
          <a:bodyPr wrap="none" rtlCol="0" anchor="t">
            <a:spAutoFit/>
          </a:bodyPr>
          <a:p>
            <a:pPr algn="r"/>
            <a:r>
              <a:rPr lang="zh-CN" altLang="zh-CN" sz="2000">
                <a:solidFill>
                  <a:schemeClr val="accent2">
                    <a:lumMod val="50000"/>
                  </a:schemeClr>
                </a:solidFill>
                <a:latin typeface="微软雅黑" panose="020B0503020204020204" charset="-122"/>
                <a:ea typeface="微软雅黑" panose="020B0503020204020204" charset="-122"/>
                <a:cs typeface="微软雅黑" panose="020B0503020204020204" charset="-122"/>
                <a:sym typeface="+mn-ea"/>
              </a:rPr>
              <a:t>【就业调查】</a:t>
            </a:r>
            <a:endParaRPr lang="zh-CN" altLang="zh-CN" sz="2000">
              <a:solidFill>
                <a:schemeClr val="accent2">
                  <a:lumMod val="50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4" name="文本框 3"/>
          <p:cNvSpPr txBox="1"/>
          <p:nvPr/>
        </p:nvSpPr>
        <p:spPr>
          <a:xfrm>
            <a:off x="1292225" y="2277745"/>
            <a:ext cx="2435225" cy="398780"/>
          </a:xfrm>
          <a:prstGeom prst="rect">
            <a:avLst/>
          </a:prstGeom>
          <a:noFill/>
        </p:spPr>
        <p:txBody>
          <a:bodyPr wrap="square" rtlCol="0" anchor="t">
            <a:spAutoFit/>
          </a:bodyPr>
          <a:p>
            <a:pPr algn="dist"/>
            <a:r>
              <a:rPr lang="zh-CN" altLang="en-US" sz="2000" b="1">
                <a:solidFill>
                  <a:schemeClr val="accent2">
                    <a:lumMod val="50000"/>
                  </a:schemeClr>
                </a:solidFill>
                <a:latin typeface="微软雅黑" panose="020B0503020204020204" charset="-122"/>
                <a:ea typeface="微软雅黑" panose="020B0503020204020204" charset="-122"/>
              </a:rPr>
              <a:t>《高校就业报告》</a:t>
            </a:r>
            <a:endParaRPr lang="zh-CN" altLang="en-US" sz="2000" b="1">
              <a:solidFill>
                <a:schemeClr val="accent2">
                  <a:lumMod val="50000"/>
                </a:schemeClr>
              </a:solidFill>
              <a:latin typeface="微软雅黑" panose="020B0503020204020204" charset="-122"/>
              <a:ea typeface="微软雅黑" panose="020B0503020204020204" charset="-122"/>
            </a:endParaRPr>
          </a:p>
        </p:txBody>
      </p:sp>
      <p:sp>
        <p:nvSpPr>
          <p:cNvPr id="7" name="剪去单角的矩形 6"/>
          <p:cNvSpPr/>
          <p:nvPr/>
        </p:nvSpPr>
        <p:spPr>
          <a:xfrm>
            <a:off x="4579620" y="1491615"/>
            <a:ext cx="3959225" cy="5366385"/>
          </a:xfrm>
          <a:prstGeom prst="snip1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nvSpPr>
        <p:spPr>
          <a:xfrm>
            <a:off x="4438015" y="1491615"/>
            <a:ext cx="142240" cy="5366385"/>
          </a:xfrm>
          <a:prstGeom prst="rect">
            <a:avLst/>
          </a:prstGeom>
          <a:solidFill>
            <a:srgbClr val="09A3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custDataLst>
              <p:tags r:id="rId2"/>
            </p:custDataLst>
          </p:nvPr>
        </p:nvSpPr>
        <p:spPr>
          <a:xfrm>
            <a:off x="4844415" y="2277745"/>
            <a:ext cx="3429635" cy="4399915"/>
          </a:xfrm>
          <a:prstGeom prst="rect">
            <a:avLst/>
          </a:prstGeom>
          <a:noFill/>
        </p:spPr>
        <p:txBody>
          <a:bodyPr wrap="square" rtlCol="0" anchor="t">
            <a:spAutoFit/>
          </a:bodyPr>
          <a:p>
            <a:r>
              <a:rPr lang="en-US" sz="2000" b="1">
                <a:solidFill>
                  <a:srgbClr val="006F61"/>
                </a:solidFill>
                <a:latin typeface="微软雅黑" panose="020B0503020204020204" charset="-122"/>
                <a:ea typeface="微软雅黑" panose="020B0503020204020204" charset="-122"/>
                <a:cs typeface="微软雅黑" panose="020B0503020204020204" charset="-122"/>
              </a:rPr>
              <a:t>33% </a:t>
            </a:r>
            <a:endParaRPr lang="en-US" sz="2000" b="1">
              <a:solidFill>
                <a:srgbClr val="006F61"/>
              </a:solidFill>
              <a:latin typeface="微软雅黑" panose="020B0503020204020204" charset="-122"/>
              <a:ea typeface="微软雅黑" panose="020B0503020204020204" charset="-122"/>
              <a:cs typeface="微软雅黑" panose="020B0503020204020204" charset="-122"/>
            </a:endParaRPr>
          </a:p>
          <a:p>
            <a:r>
              <a:rPr lang="zh-CN" altLang="en-US" sz="2000" b="1">
                <a:solidFill>
                  <a:srgbClr val="006F61"/>
                </a:solidFill>
                <a:latin typeface="微软雅黑" panose="020B0503020204020204" charset="-122"/>
                <a:ea typeface="微软雅黑" panose="020B0503020204020204" charset="-122"/>
                <a:cs typeface="微软雅黑" panose="020B0503020204020204" charset="-122"/>
              </a:rPr>
              <a:t>先就业再择业</a:t>
            </a:r>
            <a:endParaRPr lang="zh-CN" altLang="en-US" sz="2000" b="1">
              <a:solidFill>
                <a:srgbClr val="006F61"/>
              </a:solidFill>
              <a:latin typeface="微软雅黑" panose="020B0503020204020204" charset="-122"/>
              <a:ea typeface="微软雅黑" panose="020B0503020204020204" charset="-122"/>
              <a:cs typeface="微软雅黑" panose="020B0503020204020204" charset="-122"/>
            </a:endParaRPr>
          </a:p>
          <a:p>
            <a:endParaRPr lang="zh-CN" altLang="en-US" sz="2000" b="1">
              <a:solidFill>
                <a:srgbClr val="006F61"/>
              </a:solidFill>
              <a:latin typeface="微软雅黑" panose="020B0503020204020204" charset="-122"/>
              <a:ea typeface="微软雅黑" panose="020B0503020204020204" charset="-122"/>
              <a:cs typeface="微软雅黑" panose="020B0503020204020204" charset="-122"/>
            </a:endParaRPr>
          </a:p>
          <a:p>
            <a:r>
              <a:rPr lang="en-US" altLang="zh-CN" sz="2000" b="1">
                <a:solidFill>
                  <a:srgbClr val="006F61"/>
                </a:solidFill>
                <a:latin typeface="微软雅黑" panose="020B0503020204020204" charset="-122"/>
                <a:ea typeface="微软雅黑" panose="020B0503020204020204" charset="-122"/>
                <a:cs typeface="微软雅黑" panose="020B0503020204020204" charset="-122"/>
              </a:rPr>
              <a:t>16%</a:t>
            </a:r>
            <a:endParaRPr lang="en-US" altLang="zh-CN" sz="2000" b="1">
              <a:solidFill>
                <a:srgbClr val="006F61"/>
              </a:solidFill>
              <a:latin typeface="微软雅黑" panose="020B0503020204020204" charset="-122"/>
              <a:ea typeface="微软雅黑" panose="020B0503020204020204" charset="-122"/>
              <a:cs typeface="微软雅黑" panose="020B0503020204020204" charset="-122"/>
            </a:endParaRPr>
          </a:p>
          <a:p>
            <a:r>
              <a:rPr lang="zh-CN" altLang="en-US" sz="2000" b="1">
                <a:solidFill>
                  <a:srgbClr val="006F61"/>
                </a:solidFill>
                <a:latin typeface="微软雅黑" panose="020B0503020204020204" charset="-122"/>
                <a:ea typeface="微软雅黑" panose="020B0503020204020204" charset="-122"/>
                <a:cs typeface="微软雅黑" panose="020B0503020204020204" charset="-122"/>
              </a:rPr>
              <a:t>无定向选择（第一份）工作</a:t>
            </a:r>
            <a:endParaRPr lang="zh-CN" altLang="en-US" sz="2000" b="1">
              <a:solidFill>
                <a:srgbClr val="006F61"/>
              </a:solidFill>
              <a:latin typeface="微软雅黑" panose="020B0503020204020204" charset="-122"/>
              <a:ea typeface="微软雅黑" panose="020B0503020204020204" charset="-122"/>
              <a:cs typeface="微软雅黑" panose="020B0503020204020204" charset="-122"/>
            </a:endParaRPr>
          </a:p>
          <a:p>
            <a:endParaRPr lang="zh-CN" altLang="en-US" sz="2000" b="1">
              <a:solidFill>
                <a:srgbClr val="006F61"/>
              </a:solidFill>
              <a:latin typeface="微软雅黑" panose="020B0503020204020204" charset="-122"/>
              <a:ea typeface="微软雅黑" panose="020B0503020204020204" charset="-122"/>
              <a:cs typeface="微软雅黑" panose="020B0503020204020204" charset="-122"/>
            </a:endParaRPr>
          </a:p>
          <a:p>
            <a:r>
              <a:rPr lang="en-US" altLang="zh-CN" sz="2000" b="1">
                <a:solidFill>
                  <a:srgbClr val="006F61"/>
                </a:solidFill>
                <a:latin typeface="微软雅黑" panose="020B0503020204020204" charset="-122"/>
                <a:ea typeface="微软雅黑" panose="020B0503020204020204" charset="-122"/>
                <a:cs typeface="微软雅黑" panose="020B0503020204020204" charset="-122"/>
              </a:rPr>
              <a:t>50%-75%</a:t>
            </a:r>
            <a:endParaRPr lang="en-US" altLang="zh-CN" sz="2000" b="1">
              <a:solidFill>
                <a:srgbClr val="006F61"/>
              </a:solidFill>
              <a:latin typeface="微软雅黑" panose="020B0503020204020204" charset="-122"/>
              <a:ea typeface="微软雅黑" panose="020B0503020204020204" charset="-122"/>
              <a:cs typeface="微软雅黑" panose="020B0503020204020204" charset="-122"/>
            </a:endParaRPr>
          </a:p>
          <a:p>
            <a:r>
              <a:rPr lang="zh-CN" altLang="en-US" sz="2000" b="1">
                <a:solidFill>
                  <a:srgbClr val="006F61"/>
                </a:solidFill>
                <a:latin typeface="微软雅黑" panose="020B0503020204020204" charset="-122"/>
                <a:ea typeface="微软雅黑" panose="020B0503020204020204" charset="-122"/>
                <a:cs typeface="微软雅黑" panose="020B0503020204020204" charset="-122"/>
              </a:rPr>
              <a:t>大学生流失率</a:t>
            </a:r>
            <a:r>
              <a:rPr lang="en-US" altLang="zh-CN" sz="2000" b="1">
                <a:solidFill>
                  <a:srgbClr val="006F61"/>
                </a:solidFill>
                <a:latin typeface="微软雅黑" panose="020B0503020204020204" charset="-122"/>
                <a:ea typeface="微软雅黑" panose="020B0503020204020204" charset="-122"/>
                <a:cs typeface="微软雅黑" panose="020B0503020204020204" charset="-122"/>
              </a:rPr>
              <a:t>1-3</a:t>
            </a:r>
            <a:r>
              <a:rPr lang="zh-CN" altLang="en-US" sz="2000" b="1">
                <a:solidFill>
                  <a:srgbClr val="006F61"/>
                </a:solidFill>
                <a:latin typeface="微软雅黑" panose="020B0503020204020204" charset="-122"/>
                <a:ea typeface="微软雅黑" panose="020B0503020204020204" charset="-122"/>
                <a:cs typeface="微软雅黑" panose="020B0503020204020204" charset="-122"/>
              </a:rPr>
              <a:t>年</a:t>
            </a:r>
            <a:endParaRPr lang="zh-CN" altLang="en-US" sz="2000" b="1">
              <a:solidFill>
                <a:srgbClr val="006F61"/>
              </a:solidFill>
              <a:latin typeface="微软雅黑" panose="020B0503020204020204" charset="-122"/>
              <a:ea typeface="微软雅黑" panose="020B0503020204020204" charset="-122"/>
              <a:cs typeface="微软雅黑" panose="020B0503020204020204" charset="-122"/>
            </a:endParaRPr>
          </a:p>
          <a:p>
            <a:endParaRPr lang="en-US" altLang="zh-CN" sz="2000" b="1">
              <a:solidFill>
                <a:srgbClr val="E66835"/>
              </a:solidFill>
              <a:latin typeface="微软雅黑" panose="020B0503020204020204" charset="-122"/>
              <a:ea typeface="微软雅黑" panose="020B0503020204020204" charset="-122"/>
              <a:cs typeface="微软雅黑" panose="020B0503020204020204" charset="-122"/>
            </a:endParaRPr>
          </a:p>
          <a:p>
            <a:pPr algn="l">
              <a:buClrTx/>
              <a:buSzTx/>
              <a:buNone/>
            </a:pPr>
            <a:r>
              <a:rPr lang="en-US" altLang="zh-CN" sz="2000" b="1">
                <a:solidFill>
                  <a:srgbClr val="006F61"/>
                </a:solidFill>
                <a:latin typeface="微软雅黑" panose="020B0503020204020204" charset="-122"/>
                <a:ea typeface="微软雅黑" panose="020B0503020204020204" charset="-122"/>
                <a:cs typeface="微软雅黑" panose="020B0503020204020204" charset="-122"/>
              </a:rPr>
              <a:t>24.5%</a:t>
            </a:r>
            <a:endParaRPr lang="en-US" altLang="zh-CN" sz="2000" b="1">
              <a:solidFill>
                <a:srgbClr val="006F61"/>
              </a:solidFill>
              <a:latin typeface="微软雅黑" panose="020B0503020204020204" charset="-122"/>
              <a:ea typeface="微软雅黑" panose="020B0503020204020204" charset="-122"/>
              <a:cs typeface="微软雅黑" panose="020B0503020204020204" charset="-122"/>
            </a:endParaRPr>
          </a:p>
          <a:p>
            <a:pPr algn="l">
              <a:buClrTx/>
              <a:buSzTx/>
              <a:buNone/>
            </a:pPr>
            <a:r>
              <a:rPr lang="en-US" altLang="zh-CN" sz="2000" b="1">
                <a:solidFill>
                  <a:srgbClr val="006F61"/>
                </a:solidFill>
                <a:latin typeface="微软雅黑" panose="020B0503020204020204" charset="-122"/>
                <a:ea typeface="微软雅黑" panose="020B0503020204020204" charset="-122"/>
                <a:cs typeface="微软雅黑" panose="020B0503020204020204" charset="-122"/>
              </a:rPr>
              <a:t>未思考过职业规划</a:t>
            </a:r>
            <a:endParaRPr lang="en-US" altLang="zh-CN" sz="2000" b="1">
              <a:solidFill>
                <a:srgbClr val="006F61"/>
              </a:solidFill>
              <a:latin typeface="微软雅黑" panose="020B0503020204020204" charset="-122"/>
              <a:ea typeface="微软雅黑" panose="020B0503020204020204" charset="-122"/>
              <a:cs typeface="微软雅黑" panose="020B0503020204020204" charset="-122"/>
            </a:endParaRPr>
          </a:p>
          <a:p>
            <a:pPr algn="l">
              <a:buClrTx/>
              <a:buSzTx/>
              <a:buNone/>
            </a:pPr>
            <a:endParaRPr lang="en-US" altLang="zh-CN" sz="2000" b="1">
              <a:solidFill>
                <a:srgbClr val="006F61"/>
              </a:solidFill>
              <a:latin typeface="微软雅黑" panose="020B0503020204020204" charset="-122"/>
              <a:ea typeface="微软雅黑" panose="020B0503020204020204" charset="-122"/>
              <a:cs typeface="微软雅黑" panose="020B0503020204020204" charset="-122"/>
            </a:endParaRPr>
          </a:p>
          <a:p>
            <a:pPr algn="l">
              <a:buClrTx/>
              <a:buSzTx/>
              <a:buNone/>
            </a:pPr>
            <a:r>
              <a:rPr lang="en-US" altLang="zh-CN" sz="2000" b="1">
                <a:solidFill>
                  <a:srgbClr val="006F61"/>
                </a:solidFill>
                <a:latin typeface="微软雅黑" panose="020B0503020204020204" charset="-122"/>
                <a:ea typeface="微软雅黑" panose="020B0503020204020204" charset="-122"/>
                <a:cs typeface="微软雅黑" panose="020B0503020204020204" charset="-122"/>
              </a:rPr>
              <a:t>85%</a:t>
            </a:r>
            <a:endParaRPr lang="en-US" altLang="zh-CN" sz="2000" b="1">
              <a:solidFill>
                <a:srgbClr val="006F61"/>
              </a:solidFill>
              <a:latin typeface="微软雅黑" panose="020B0503020204020204" charset="-122"/>
              <a:ea typeface="微软雅黑" panose="020B0503020204020204" charset="-122"/>
              <a:cs typeface="微软雅黑" panose="020B0503020204020204" charset="-122"/>
            </a:endParaRPr>
          </a:p>
          <a:p>
            <a:pPr algn="l">
              <a:buClrTx/>
              <a:buSzTx/>
              <a:buNone/>
            </a:pPr>
            <a:r>
              <a:rPr lang="en-US" altLang="zh-CN" sz="2000" b="1">
                <a:solidFill>
                  <a:srgbClr val="006F61"/>
                </a:solidFill>
                <a:latin typeface="微软雅黑" panose="020B0503020204020204" charset="-122"/>
                <a:ea typeface="微软雅黑" panose="020B0503020204020204" charset="-122"/>
                <a:cs typeface="微软雅黑" panose="020B0503020204020204" charset="-122"/>
              </a:rPr>
              <a:t>不会系统的职业规划</a:t>
            </a:r>
            <a:endParaRPr lang="en-US" altLang="zh-CN" sz="2000" b="1">
              <a:solidFill>
                <a:srgbClr val="006F61"/>
              </a:solidFill>
              <a:latin typeface="微软雅黑" panose="020B0503020204020204" charset="-122"/>
              <a:ea typeface="微软雅黑" panose="020B0503020204020204" charset="-122"/>
              <a:cs typeface="微软雅黑" panose="020B0503020204020204" charset="-122"/>
            </a:endParaRPr>
          </a:p>
        </p:txBody>
      </p:sp>
      <p:sp>
        <p:nvSpPr>
          <p:cNvPr id="13" name="文本框 12"/>
          <p:cNvSpPr txBox="1"/>
          <p:nvPr/>
        </p:nvSpPr>
        <p:spPr>
          <a:xfrm>
            <a:off x="9842500" y="2898140"/>
            <a:ext cx="863600" cy="2553335"/>
          </a:xfrm>
          <a:prstGeom prst="rect">
            <a:avLst/>
          </a:prstGeom>
          <a:noFill/>
        </p:spPr>
        <p:txBody>
          <a:bodyPr wrap="square" rtlCol="0" anchor="t">
            <a:spAutoFit/>
          </a:bodyPr>
          <a:p>
            <a:r>
              <a:rPr lang="zh-CN" altLang="en-US" sz="4000" b="1">
                <a:solidFill>
                  <a:srgbClr val="E66835"/>
                </a:solidFill>
                <a:latin typeface="微软雅黑" panose="020B0503020204020204" charset="-122"/>
                <a:ea typeface="微软雅黑" panose="020B0503020204020204" charset="-122"/>
                <a:cs typeface="微软雅黑" panose="020B0503020204020204" charset="-122"/>
              </a:rPr>
              <a:t>职业混乱</a:t>
            </a:r>
            <a:endParaRPr lang="zh-CN" altLang="en-US" sz="4000"/>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9">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
                                            <p:txEl>
                                              <p:pRg st="13" end="1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5cd39d268cdff"/>
          <p:cNvPicPr>
            <a:picLocks noChangeAspect="1"/>
          </p:cNvPicPr>
          <p:nvPr/>
        </p:nvPicPr>
        <p:blipFill>
          <a:blip r:embed="rId1"/>
          <a:stretch>
            <a:fillRect/>
          </a:stretch>
        </p:blipFill>
        <p:spPr>
          <a:xfrm>
            <a:off x="0" y="0"/>
            <a:ext cx="12192000" cy="6858000"/>
          </a:xfrm>
          <a:prstGeom prst="rect">
            <a:avLst/>
          </a:prstGeom>
        </p:spPr>
      </p:pic>
      <p:sp>
        <p:nvSpPr>
          <p:cNvPr id="4" name="圆角矩形 3"/>
          <p:cNvSpPr/>
          <p:nvPr/>
        </p:nvSpPr>
        <p:spPr>
          <a:xfrm>
            <a:off x="1129030" y="598170"/>
            <a:ext cx="9932670" cy="5661660"/>
          </a:xfrm>
          <a:prstGeom prst="roundRect">
            <a:avLst/>
          </a:prstGeom>
          <a:solidFill>
            <a:schemeClr val="bg1">
              <a:lumMod val="9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文本框 2"/>
          <p:cNvSpPr txBox="1"/>
          <p:nvPr>
            <p:custDataLst>
              <p:tags r:id="rId2"/>
            </p:custDataLst>
          </p:nvPr>
        </p:nvSpPr>
        <p:spPr>
          <a:xfrm>
            <a:off x="1009015" y="767080"/>
            <a:ext cx="10174605" cy="5323205"/>
          </a:xfrm>
          <a:prstGeom prst="rect">
            <a:avLst/>
          </a:prstGeom>
          <a:noFill/>
        </p:spPr>
        <p:txBody>
          <a:bodyPr wrap="square" rtlCol="0" anchor="t">
            <a:spAutoFit/>
          </a:bodyPr>
          <a:p>
            <a:pPr algn="ctr"/>
            <a:r>
              <a:rPr lang="en-US" altLang="zh-CN" sz="3600" b="1">
                <a:solidFill>
                  <a:srgbClr val="C00000"/>
                </a:solidFill>
                <a:latin typeface="微软雅黑" panose="020B0503020204020204" charset="-122"/>
                <a:ea typeface="微软雅黑" panose="020B0503020204020204" charset="-122"/>
                <a:cs typeface="微软雅黑" panose="020B0503020204020204" charset="-122"/>
              </a:rPr>
              <a:t>                                </a:t>
            </a:r>
            <a:r>
              <a:rPr lang="zh-CN" altLang="en-US" sz="3600" b="1">
                <a:solidFill>
                  <a:srgbClr val="A71E36"/>
                </a:solidFill>
                <a:latin typeface="微软雅黑" panose="020B0503020204020204" charset="-122"/>
                <a:ea typeface="微软雅黑" panose="020B0503020204020204" charset="-122"/>
                <a:cs typeface="微软雅黑" panose="020B0503020204020204" charset="-122"/>
              </a:rPr>
              <a:t>78%</a:t>
            </a:r>
            <a:endParaRPr lang="zh-CN" altLang="en-US" sz="3600" b="1">
              <a:solidFill>
                <a:srgbClr val="A71E36"/>
              </a:solidFill>
              <a:latin typeface="微软雅黑" panose="020B0503020204020204" charset="-122"/>
              <a:ea typeface="微软雅黑" panose="020B0503020204020204" charset="-122"/>
              <a:cs typeface="微软雅黑" panose="020B0503020204020204" charset="-122"/>
            </a:endParaRPr>
          </a:p>
          <a:p>
            <a:pPr algn="ctr"/>
            <a:r>
              <a:rPr lang="zh-CN" altLang="en-US" sz="2800" b="1">
                <a:solidFill>
                  <a:schemeClr val="bg1"/>
                </a:solidFill>
                <a:latin typeface="微软雅黑" panose="020B0503020204020204" charset="-122"/>
                <a:ea typeface="微软雅黑" panose="020B0503020204020204" charset="-122"/>
                <a:cs typeface="微软雅黑" panose="020B0503020204020204" charset="-122"/>
              </a:rPr>
              <a:t>愿意接受专家顾问意见，自己规划</a:t>
            </a:r>
            <a:endParaRPr lang="zh-CN" altLang="en-US" sz="2800" b="1">
              <a:solidFill>
                <a:schemeClr val="bg1"/>
              </a:solidFill>
              <a:latin typeface="微软雅黑" panose="020B0503020204020204" charset="-122"/>
              <a:ea typeface="微软雅黑" panose="020B0503020204020204" charset="-122"/>
              <a:cs typeface="微软雅黑" panose="020B0503020204020204" charset="-122"/>
            </a:endParaRPr>
          </a:p>
          <a:p>
            <a:pPr algn="ctr"/>
            <a:endParaRPr lang="zh-CN" altLang="en-US" sz="2800" b="1">
              <a:solidFill>
                <a:schemeClr val="bg1"/>
              </a:solidFill>
              <a:latin typeface="微软雅黑" panose="020B0503020204020204" charset="-122"/>
              <a:ea typeface="微软雅黑" panose="020B0503020204020204" charset="-122"/>
              <a:cs typeface="微软雅黑" panose="020B0503020204020204" charset="-122"/>
            </a:endParaRPr>
          </a:p>
          <a:p>
            <a:pPr algn="ctr"/>
            <a:r>
              <a:rPr lang="zh-CN" altLang="en-US" sz="3600" b="1">
                <a:solidFill>
                  <a:schemeClr val="bg1"/>
                </a:solidFill>
                <a:latin typeface="微软雅黑" panose="020B0503020204020204" charset="-122"/>
                <a:ea typeface="微软雅黑" panose="020B0503020204020204" charset="-122"/>
                <a:cs typeface="微软雅黑" panose="020B0503020204020204" charset="-122"/>
              </a:rPr>
              <a:t>                                                      </a:t>
            </a:r>
            <a:r>
              <a:rPr lang="zh-CN" altLang="en-US" sz="3600" b="1">
                <a:solidFill>
                  <a:srgbClr val="A71E36"/>
                </a:solidFill>
                <a:latin typeface="微软雅黑" panose="020B0503020204020204" charset="-122"/>
                <a:ea typeface="微软雅黑" panose="020B0503020204020204" charset="-122"/>
                <a:cs typeface="微软雅黑" panose="020B0503020204020204" charset="-122"/>
              </a:rPr>
              <a:t>25%</a:t>
            </a:r>
            <a:endParaRPr lang="zh-CN" altLang="en-US" sz="3600" b="1">
              <a:solidFill>
                <a:schemeClr val="bg1"/>
              </a:solidFill>
              <a:latin typeface="微软雅黑" panose="020B0503020204020204" charset="-122"/>
              <a:ea typeface="微软雅黑" panose="020B0503020204020204" charset="-122"/>
              <a:cs typeface="微软雅黑" panose="020B0503020204020204" charset="-122"/>
            </a:endParaRPr>
          </a:p>
          <a:p>
            <a:pPr algn="ctr"/>
            <a:r>
              <a:rPr lang="zh-CN" altLang="en-US" sz="2800" b="1">
                <a:solidFill>
                  <a:schemeClr val="bg1"/>
                </a:solidFill>
                <a:latin typeface="微软雅黑" panose="020B0503020204020204" charset="-122"/>
                <a:ea typeface="微软雅黑" panose="020B0503020204020204" charset="-122"/>
                <a:cs typeface="微软雅黑" panose="020B0503020204020204" charset="-122"/>
              </a:rPr>
              <a:t>愿意接受职业规划咨询机构的专业服务，由顾问规划</a:t>
            </a:r>
            <a:endParaRPr lang="zh-CN" altLang="en-US" sz="2800" b="1">
              <a:solidFill>
                <a:schemeClr val="bg1"/>
              </a:solidFill>
              <a:latin typeface="微软雅黑" panose="020B0503020204020204" charset="-122"/>
              <a:ea typeface="微软雅黑" panose="020B0503020204020204" charset="-122"/>
              <a:cs typeface="微软雅黑" panose="020B0503020204020204" charset="-122"/>
            </a:endParaRPr>
          </a:p>
          <a:p>
            <a:pPr algn="ctr"/>
            <a:endParaRPr lang="zh-CN" altLang="en-US" sz="2800" b="1">
              <a:solidFill>
                <a:schemeClr val="bg1"/>
              </a:solidFill>
              <a:latin typeface="微软雅黑" panose="020B0503020204020204" charset="-122"/>
              <a:ea typeface="微软雅黑" panose="020B0503020204020204" charset="-122"/>
              <a:cs typeface="微软雅黑" panose="020B0503020204020204" charset="-122"/>
            </a:endParaRPr>
          </a:p>
          <a:p>
            <a:pPr algn="ctr"/>
            <a:r>
              <a:rPr lang="zh-CN" altLang="en-US" sz="3600" b="1">
                <a:solidFill>
                  <a:schemeClr val="bg1"/>
                </a:solidFill>
                <a:latin typeface="微软雅黑" panose="020B0503020204020204" charset="-122"/>
                <a:ea typeface="微软雅黑" panose="020B0503020204020204" charset="-122"/>
                <a:cs typeface="微软雅黑" panose="020B0503020204020204" charset="-122"/>
              </a:rPr>
              <a:t>                                          </a:t>
            </a:r>
            <a:r>
              <a:rPr lang="zh-CN" altLang="en-US" sz="3600" b="1">
                <a:solidFill>
                  <a:srgbClr val="A71E36"/>
                </a:solidFill>
                <a:latin typeface="微软雅黑" panose="020B0503020204020204" charset="-122"/>
                <a:ea typeface="微软雅黑" panose="020B0503020204020204" charset="-122"/>
                <a:cs typeface="微软雅黑" panose="020B0503020204020204" charset="-122"/>
              </a:rPr>
              <a:t> 70%</a:t>
            </a:r>
            <a:endParaRPr lang="zh-CN" altLang="en-US" sz="3600" b="1">
              <a:solidFill>
                <a:schemeClr val="bg1"/>
              </a:solidFill>
              <a:latin typeface="微软雅黑" panose="020B0503020204020204" charset="-122"/>
              <a:ea typeface="微软雅黑" panose="020B0503020204020204" charset="-122"/>
              <a:cs typeface="微软雅黑" panose="020B0503020204020204" charset="-122"/>
            </a:endParaRPr>
          </a:p>
          <a:p>
            <a:pPr algn="ctr"/>
            <a:r>
              <a:rPr lang="zh-CN" altLang="en-US" sz="2800" b="1">
                <a:solidFill>
                  <a:schemeClr val="bg1"/>
                </a:solidFill>
                <a:latin typeface="微软雅黑" panose="020B0503020204020204" charset="-122"/>
                <a:ea typeface="微软雅黑" panose="020B0503020204020204" charset="-122"/>
                <a:cs typeface="微软雅黑" panose="020B0503020204020204" charset="-122"/>
              </a:rPr>
              <a:t>认为有必要经常对自己的职业计划进行评估</a:t>
            </a:r>
            <a:endParaRPr lang="zh-CN" altLang="en-US" sz="2800" b="1">
              <a:solidFill>
                <a:schemeClr val="bg1"/>
              </a:solidFill>
              <a:latin typeface="微软雅黑" panose="020B0503020204020204" charset="-122"/>
              <a:ea typeface="微软雅黑" panose="020B0503020204020204" charset="-122"/>
              <a:cs typeface="微软雅黑" panose="020B0503020204020204" charset="-122"/>
            </a:endParaRPr>
          </a:p>
          <a:p>
            <a:pPr algn="ctr"/>
            <a:endParaRPr lang="zh-CN" altLang="en-US" sz="2800" b="1">
              <a:solidFill>
                <a:schemeClr val="bg1"/>
              </a:solidFill>
              <a:latin typeface="微软雅黑" panose="020B0503020204020204" charset="-122"/>
              <a:ea typeface="微软雅黑" panose="020B0503020204020204" charset="-122"/>
              <a:cs typeface="微软雅黑" panose="020B0503020204020204" charset="-122"/>
            </a:endParaRPr>
          </a:p>
          <a:p>
            <a:pPr algn="ctr"/>
            <a:r>
              <a:rPr lang="zh-CN" altLang="en-US" sz="3600" b="1">
                <a:solidFill>
                  <a:schemeClr val="bg1"/>
                </a:solidFill>
                <a:latin typeface="微软雅黑" panose="020B0503020204020204" charset="-122"/>
                <a:ea typeface="微软雅黑" panose="020B0503020204020204" charset="-122"/>
                <a:cs typeface="微软雅黑" panose="020B0503020204020204" charset="-122"/>
              </a:rPr>
              <a:t>                          </a:t>
            </a:r>
            <a:r>
              <a:rPr lang="zh-CN" altLang="en-US" sz="3600" b="1">
                <a:solidFill>
                  <a:srgbClr val="A71E36"/>
                </a:solidFill>
                <a:latin typeface="微软雅黑" panose="020B0503020204020204" charset="-122"/>
                <a:ea typeface="微软雅黑" panose="020B0503020204020204" charset="-122"/>
                <a:cs typeface="微软雅黑" panose="020B0503020204020204" charset="-122"/>
              </a:rPr>
              <a:t>   5</a:t>
            </a:r>
            <a:r>
              <a:rPr lang="en-US" altLang="zh-CN" sz="3600" b="1">
                <a:solidFill>
                  <a:srgbClr val="A71E36"/>
                </a:solidFill>
                <a:latin typeface="微软雅黑" panose="020B0503020204020204" charset="-122"/>
                <a:ea typeface="微软雅黑" panose="020B0503020204020204" charset="-122"/>
                <a:cs typeface="微软雅黑" panose="020B0503020204020204" charset="-122"/>
              </a:rPr>
              <a:t>3</a:t>
            </a:r>
            <a:r>
              <a:rPr lang="zh-CN" altLang="en-US" sz="3600" b="1">
                <a:solidFill>
                  <a:srgbClr val="A71E36"/>
                </a:solidFill>
                <a:latin typeface="微软雅黑" panose="020B0503020204020204" charset="-122"/>
                <a:ea typeface="微软雅黑" panose="020B0503020204020204" charset="-122"/>
                <a:cs typeface="微软雅黑" panose="020B0503020204020204" charset="-122"/>
              </a:rPr>
              <a:t>%</a:t>
            </a:r>
            <a:endParaRPr lang="zh-CN" altLang="en-US" sz="3600" b="1">
              <a:solidFill>
                <a:schemeClr val="bg1"/>
              </a:solidFill>
              <a:latin typeface="微软雅黑" panose="020B0503020204020204" charset="-122"/>
              <a:ea typeface="微软雅黑" panose="020B0503020204020204" charset="-122"/>
              <a:cs typeface="微软雅黑" panose="020B0503020204020204" charset="-122"/>
            </a:endParaRPr>
          </a:p>
          <a:p>
            <a:pPr algn="ctr"/>
            <a:r>
              <a:rPr lang="zh-CN" altLang="en-US" sz="2800" b="1">
                <a:solidFill>
                  <a:schemeClr val="bg1"/>
                </a:solidFill>
                <a:latin typeface="微软雅黑" panose="020B0503020204020204" charset="-122"/>
                <a:ea typeface="微软雅黑" panose="020B0503020204020204" charset="-122"/>
                <a:cs typeface="微软雅黑" panose="020B0503020204020204" charset="-122"/>
              </a:rPr>
              <a:t>以上的人愿意支付咨询服务费用</a:t>
            </a:r>
            <a:endParaRPr lang="zh-CN" altLang="en-US" sz="2800" b="1">
              <a:solidFill>
                <a:schemeClr val="bg1"/>
              </a:solidFill>
              <a:latin typeface="微软雅黑" panose="020B0503020204020204" charset="-122"/>
              <a:ea typeface="微软雅黑" panose="020B0503020204020204" charset="-122"/>
              <a:cs typeface="微软雅黑" panose="020B0503020204020204"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C:/Users/ADMINI~1/AppData/Local/Temp/picturescale_20200324175140/output_20200324175145.pngoutput_20200324175145"/>
          <p:cNvPicPr>
            <a:picLocks noChangeAspect="1"/>
          </p:cNvPicPr>
          <p:nvPr/>
        </p:nvPicPr>
        <p:blipFill>
          <a:blip r:embed="rId1"/>
          <a:srcRect t="2226" b="7783"/>
          <a:stretch>
            <a:fillRect/>
          </a:stretch>
        </p:blipFill>
        <p:spPr>
          <a:xfrm flipH="1">
            <a:off x="0" y="0"/>
            <a:ext cx="12192000" cy="6858000"/>
          </a:xfrm>
          <a:prstGeom prst="rect">
            <a:avLst/>
          </a:prstGeom>
        </p:spPr>
      </p:pic>
      <p:sp>
        <p:nvSpPr>
          <p:cNvPr id="21" name="文本框 20"/>
          <p:cNvSpPr txBox="1"/>
          <p:nvPr/>
        </p:nvSpPr>
        <p:spPr>
          <a:xfrm>
            <a:off x="534035" y="1357630"/>
            <a:ext cx="5144135" cy="2426970"/>
          </a:xfrm>
          <a:prstGeom prst="rect">
            <a:avLst/>
          </a:prstGeom>
          <a:noFill/>
        </p:spPr>
        <p:txBody>
          <a:bodyPr wrap="none" rtlCol="0" anchor="t">
            <a:spAutoFit/>
          </a:bodyPr>
          <a:p>
            <a:pPr algn="ctr">
              <a:lnSpc>
                <a:spcPct val="150000"/>
              </a:lnSpc>
            </a:pPr>
            <a:r>
              <a:rPr lang="zh-CN" altLang="en-US" sz="6000" b="1">
                <a:solidFill>
                  <a:srgbClr val="00DEC3"/>
                </a:solidFill>
                <a:effectLst/>
                <a:latin typeface="特创易新恒LOGO美黑" panose="02000000000000000000" charset="-128"/>
                <a:ea typeface="特创易新恒LOGO美黑" panose="02000000000000000000" charset="-128"/>
                <a:cs typeface="特创易新恒LOGO美黑" panose="02000000000000000000" charset="-128"/>
              </a:rPr>
              <a:t>建</a:t>
            </a:r>
            <a:r>
              <a:rPr lang="zh-CN" altLang="en-US" sz="3600" b="1">
                <a:solidFill>
                  <a:srgbClr val="00DEC3"/>
                </a:solidFill>
                <a:effectLst/>
                <a:latin typeface="特创易新恒LOGO美黑" panose="02000000000000000000" charset="-128"/>
                <a:ea typeface="特创易新恒LOGO美黑" panose="02000000000000000000" charset="-128"/>
                <a:cs typeface="特创易新恒LOGO美黑" panose="02000000000000000000" charset="-128"/>
              </a:rPr>
              <a:t>生态 </a:t>
            </a:r>
            <a:r>
              <a:rPr lang="en-US" altLang="zh-CN" sz="3600" b="1">
                <a:solidFill>
                  <a:srgbClr val="00DEC3"/>
                </a:solidFill>
                <a:effectLst/>
                <a:latin typeface="特创易新恒LOGO美黑" panose="02000000000000000000" charset="-128"/>
                <a:ea typeface="特创易新恒LOGO美黑" panose="02000000000000000000" charset="-128"/>
                <a:cs typeface="特创易新恒LOGO美黑" panose="02000000000000000000" charset="-128"/>
              </a:rPr>
              <a:t>· </a:t>
            </a:r>
            <a:r>
              <a:rPr lang="zh-CN" altLang="en-US" sz="6000" b="1">
                <a:solidFill>
                  <a:srgbClr val="00DEC3"/>
                </a:solidFill>
                <a:effectLst/>
                <a:latin typeface="特创易新恒LOGO美黑" panose="02000000000000000000" charset="-128"/>
                <a:ea typeface="特创易新恒LOGO美黑" panose="02000000000000000000" charset="-128"/>
                <a:cs typeface="特创易新恒LOGO美黑" panose="02000000000000000000" charset="-128"/>
              </a:rPr>
              <a:t>见</a:t>
            </a:r>
            <a:r>
              <a:rPr lang="zh-CN" altLang="en-US" sz="3600" b="1">
                <a:solidFill>
                  <a:srgbClr val="00DEC3"/>
                </a:solidFill>
                <a:effectLst/>
                <a:latin typeface="特创易新恒LOGO美黑" panose="02000000000000000000" charset="-128"/>
                <a:ea typeface="特创易新恒LOGO美黑" panose="02000000000000000000" charset="-128"/>
                <a:cs typeface="特创易新恒LOGO美黑" panose="02000000000000000000" charset="-128"/>
              </a:rPr>
              <a:t>平台</a:t>
            </a:r>
            <a:endParaRPr lang="zh-CN" altLang="en-US" sz="2800">
              <a:solidFill>
                <a:schemeClr val="bg1"/>
              </a:solidFill>
              <a:effectLst/>
              <a:latin typeface="特创易新恒LOGO美黑" panose="02000000000000000000" charset="-128"/>
              <a:ea typeface="特创易新恒LOGO美黑" panose="02000000000000000000" charset="-128"/>
              <a:cs typeface="特创易新恒LOGO美黑" panose="02000000000000000000" charset="-128"/>
            </a:endParaRPr>
          </a:p>
          <a:p>
            <a:pPr algn="ctr">
              <a:lnSpc>
                <a:spcPct val="150000"/>
              </a:lnSpc>
            </a:pPr>
            <a:r>
              <a:rPr lang="zh-CN" altLang="en-US" sz="2800">
                <a:solidFill>
                  <a:schemeClr val="bg1"/>
                </a:solidFill>
                <a:effectLst/>
                <a:latin typeface="特创易新恒LOGO美黑" panose="02000000000000000000" charset="-128"/>
                <a:ea typeface="特创易新恒LOGO美黑" panose="02000000000000000000" charset="-128"/>
                <a:cs typeface="特创易新恒LOGO美黑" panose="02000000000000000000" charset="-128"/>
              </a:rPr>
              <a:t>平衡持续 循环共生</a:t>
            </a:r>
            <a:endParaRPr lang="zh-CN" altLang="en-US" sz="2800">
              <a:solidFill>
                <a:schemeClr val="bg1"/>
              </a:solidFill>
              <a:effectLst/>
              <a:latin typeface="特创易新恒LOGO美黑" panose="02000000000000000000" charset="-128"/>
              <a:ea typeface="特创易新恒LOGO美黑" panose="02000000000000000000" charset="-128"/>
              <a:cs typeface="特创易新恒LOGO美黑" panose="02000000000000000000" charset="-128"/>
            </a:endParaRPr>
          </a:p>
          <a:p>
            <a:pPr algn="ctr">
              <a:lnSpc>
                <a:spcPct val="110000"/>
              </a:lnSpc>
            </a:pPr>
            <a:r>
              <a:rPr lang="en-US" altLang="zh-CN">
                <a:solidFill>
                  <a:schemeClr val="bg1"/>
                </a:solidFill>
                <a:effectLst/>
                <a:latin typeface="Segoe UI" panose="020B0502040204020203" charset="0"/>
                <a:ea typeface="微软雅黑" panose="020B0503020204020204" charset="-122"/>
                <a:cs typeface="Segoe UI" panose="020B0502040204020203" charset="0"/>
              </a:rPr>
              <a:t>Equilibrium, continuous circulation and symbiosis</a:t>
            </a:r>
            <a:endParaRPr lang="en-US" altLang="zh-CN">
              <a:solidFill>
                <a:schemeClr val="bg1"/>
              </a:solidFill>
              <a:effectLst/>
              <a:latin typeface="Segoe UI" panose="020B0502040204020203" charset="0"/>
              <a:ea typeface="微软雅黑" panose="020B0503020204020204" charset="-122"/>
              <a:cs typeface="Segoe UI" panose="020B0502040204020203" charset="0"/>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635" y="0"/>
            <a:ext cx="443357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zh-CN"/>
          </a:p>
        </p:txBody>
      </p:sp>
      <p:sp>
        <p:nvSpPr>
          <p:cNvPr id="16" name="文本框 15"/>
          <p:cNvSpPr txBox="1"/>
          <p:nvPr/>
        </p:nvSpPr>
        <p:spPr>
          <a:xfrm>
            <a:off x="219075" y="445770"/>
            <a:ext cx="3996055" cy="5966460"/>
          </a:xfrm>
          <a:prstGeom prst="rect">
            <a:avLst/>
          </a:prstGeom>
          <a:noFill/>
        </p:spPr>
        <p:txBody>
          <a:bodyPr wrap="square" rtlCol="0" anchor="t">
            <a:spAutoFit/>
          </a:bodyPr>
          <a:p>
            <a:pPr algn="l">
              <a:lnSpc>
                <a:spcPct val="130000"/>
              </a:lnSpc>
            </a:pPr>
            <a:r>
              <a:rPr lang="en-US" altLang="zh-CN">
                <a:sym typeface="+mn-ea"/>
              </a:rPr>
              <a:t> </a:t>
            </a:r>
            <a:r>
              <a:rPr lang="en-US" altLang="zh-CN">
                <a:latin typeface="微软雅黑" panose="020B0503020204020204" charset="-122"/>
                <a:ea typeface="微软雅黑" panose="020B0503020204020204" charset="-122"/>
                <a:cs typeface="微软雅黑" panose="020B0503020204020204" charset="-122"/>
                <a:sym typeface="+mn-ea"/>
              </a:rPr>
              <a:t>   </a:t>
            </a:r>
            <a:r>
              <a:rPr lang="en-US" altLang="zh-CN" b="1">
                <a:latin typeface="微软雅黑" panose="020B0503020204020204" charset="-122"/>
                <a:ea typeface="微软雅黑" panose="020B0503020204020204" charset="-122"/>
                <a:cs typeface="微软雅黑" panose="020B0503020204020204" charset="-122"/>
                <a:sym typeface="+mn-ea"/>
              </a:rPr>
              <a:t>    </a:t>
            </a:r>
            <a:r>
              <a:rPr lang="zh-CN" altLang="zh-CN" sz="2400" b="1">
                <a:solidFill>
                  <a:schemeClr val="bg1"/>
                </a:solidFill>
                <a:latin typeface="微软雅黑" panose="020B0503020204020204" charset="-122"/>
                <a:ea typeface="微软雅黑" panose="020B0503020204020204" charset="-122"/>
                <a:cs typeface="微软雅黑" panose="020B0503020204020204" charset="-122"/>
                <a:sym typeface="+mn-ea"/>
              </a:rPr>
              <a:t>【融研</a:t>
            </a:r>
            <a:r>
              <a:rPr lang="en-US" altLang="zh-CN" sz="2400" b="1">
                <a:solidFill>
                  <a:schemeClr val="bg1"/>
                </a:solidFill>
                <a:latin typeface="微软雅黑" panose="020B0503020204020204" charset="-122"/>
                <a:ea typeface="微软雅黑" panose="020B0503020204020204" charset="-122"/>
                <a:cs typeface="微软雅黑" panose="020B0503020204020204" charset="-122"/>
                <a:sym typeface="+mn-ea"/>
              </a:rPr>
              <a:t>·</a:t>
            </a:r>
            <a:r>
              <a:rPr lang="zh-CN" altLang="zh-CN" sz="2400" b="1">
                <a:solidFill>
                  <a:schemeClr val="bg1"/>
                </a:solidFill>
                <a:latin typeface="微软雅黑" panose="020B0503020204020204" charset="-122"/>
                <a:ea typeface="微软雅黑" panose="020B0503020204020204" charset="-122"/>
                <a:cs typeface="微软雅黑" panose="020B0503020204020204" charset="-122"/>
                <a:sym typeface="+mn-ea"/>
              </a:rPr>
              <a:t>实验室】</a:t>
            </a:r>
            <a:r>
              <a:rPr lang="zh-CN" altLang="zh-CN">
                <a:solidFill>
                  <a:schemeClr val="bg1"/>
                </a:solidFill>
                <a:latin typeface="微软雅黑" panose="020B0503020204020204" charset="-122"/>
                <a:ea typeface="微软雅黑" panose="020B0503020204020204" charset="-122"/>
                <a:cs typeface="微软雅黑" panose="020B0503020204020204" charset="-122"/>
                <a:sym typeface="+mn-ea"/>
              </a:rPr>
              <a:t>是学</a:t>
            </a: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SHOW</a:t>
            </a:r>
            <a:r>
              <a:rPr lang="zh-CN" altLang="zh-CN">
                <a:solidFill>
                  <a:schemeClr val="bg1"/>
                </a:solidFill>
                <a:latin typeface="微软雅黑" panose="020B0503020204020204" charset="-122"/>
                <a:ea typeface="微软雅黑" panose="020B0503020204020204" charset="-122"/>
                <a:cs typeface="微软雅黑" panose="020B0503020204020204" charset="-122"/>
                <a:sym typeface="+mn-ea"/>
              </a:rPr>
              <a:t>的专业研究与知识沉淀中心</a:t>
            </a: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a:t>
            </a:r>
            <a:endParaRPr lang="en-US" altLang="zh-CN">
              <a:solidFill>
                <a:schemeClr val="bg1"/>
              </a:solidFill>
              <a:latin typeface="微软雅黑" panose="020B0503020204020204" charset="-122"/>
              <a:ea typeface="微软雅黑" panose="020B0503020204020204" charset="-122"/>
              <a:cs typeface="微软雅黑" panose="020B0503020204020204" charset="-122"/>
              <a:sym typeface="+mn-ea"/>
            </a:endParaRPr>
          </a:p>
          <a:p>
            <a:pPr algn="l">
              <a:lnSpc>
                <a:spcPct val="130000"/>
              </a:lnSpc>
            </a:pP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        </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实验室旨在研究职业发展体系与各领域、各行业</a:t>
            </a: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职业、各学科等相互之间的规律联系、融合运用和创新发展。并致力于赋能高校学生个体的自我成长，以实现集体的综合提升，最终探究高校毕业生在持续竞争力中的核心应用与未来可能。</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a:p>
            <a:pPr algn="l">
              <a:lnSpc>
                <a:spcPct val="130000"/>
              </a:lnSpc>
            </a:pP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        实验室主要以主题设计与开放讨论进行定向研习，主题设计涵盖多个综合领域与细分方向。以数据报告、专业课程、解决方案、精论文章等内容</a:t>
            </a: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产品，通过见未</a:t>
            </a: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生涯学会构建的表达力中心、产训中心、泛媒体中心等载体，生成知识交付与价值输出。</a:t>
            </a:r>
            <a:endParaRPr lang="zh-CN" altLang="en-US">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6" name="矩形 5"/>
          <p:cNvSpPr/>
          <p:nvPr/>
        </p:nvSpPr>
        <p:spPr>
          <a:xfrm>
            <a:off x="4634865" y="0"/>
            <a:ext cx="398018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zh-CN"/>
          </a:p>
        </p:txBody>
      </p:sp>
      <p:sp>
        <p:nvSpPr>
          <p:cNvPr id="7" name="文本框 6"/>
          <p:cNvSpPr txBox="1"/>
          <p:nvPr/>
        </p:nvSpPr>
        <p:spPr>
          <a:xfrm>
            <a:off x="4921250" y="340360"/>
            <a:ext cx="3407410" cy="3448685"/>
          </a:xfrm>
          <a:prstGeom prst="rect">
            <a:avLst/>
          </a:prstGeom>
          <a:noFill/>
        </p:spPr>
        <p:txBody>
          <a:bodyPr wrap="square" rtlCol="0" anchor="t">
            <a:spAutoFit/>
          </a:bodyPr>
          <a:p>
            <a:pPr algn="l">
              <a:lnSpc>
                <a:spcPct val="130000"/>
              </a:lnSpc>
            </a:pPr>
            <a:r>
              <a:rPr lang="en-US" altLang="zh-CN">
                <a:sym typeface="+mn-ea"/>
              </a:rPr>
              <a:t> </a:t>
            </a:r>
            <a:r>
              <a:rPr lang="en-US" altLang="zh-CN">
                <a:latin typeface="微软雅黑" panose="020B0503020204020204" charset="-122"/>
                <a:ea typeface="微软雅黑" panose="020B0503020204020204" charset="-122"/>
                <a:cs typeface="微软雅黑" panose="020B0503020204020204" charset="-122"/>
                <a:sym typeface="+mn-ea"/>
              </a:rPr>
              <a:t>   </a:t>
            </a:r>
            <a:r>
              <a:rPr lang="en-US" altLang="zh-CN" b="1">
                <a:latin typeface="微软雅黑" panose="020B0503020204020204" charset="-122"/>
                <a:ea typeface="微软雅黑" panose="020B0503020204020204" charset="-122"/>
                <a:cs typeface="微软雅黑" panose="020B0503020204020204" charset="-122"/>
                <a:sym typeface="+mn-ea"/>
              </a:rPr>
              <a:t>    </a:t>
            </a:r>
            <a:r>
              <a:rPr lang="zh-CN" altLang="zh-CN" sz="2400" b="1">
                <a:solidFill>
                  <a:schemeClr val="bg1"/>
                </a:solidFill>
                <a:latin typeface="微软雅黑" panose="020B0503020204020204" charset="-122"/>
                <a:ea typeface="微软雅黑" panose="020B0503020204020204" charset="-122"/>
                <a:cs typeface="微软雅黑" panose="020B0503020204020204" charset="-122"/>
                <a:sym typeface="+mn-ea"/>
              </a:rPr>
              <a:t>【表达力中心】</a:t>
            </a:r>
            <a:r>
              <a:rPr lang="zh-CN" altLang="zh-CN">
                <a:solidFill>
                  <a:schemeClr val="bg1"/>
                </a:solidFill>
                <a:latin typeface="微软雅黑" panose="020B0503020204020204" charset="-122"/>
                <a:ea typeface="微软雅黑" panose="020B0503020204020204" charset="-122"/>
                <a:cs typeface="微软雅黑" panose="020B0503020204020204" charset="-122"/>
                <a:sym typeface="+mn-ea"/>
              </a:rPr>
              <a:t>是</a:t>
            </a:r>
            <a:r>
              <a:rPr lang="zh-CN" altLang="zh-CN">
                <a:solidFill>
                  <a:schemeClr val="bg1"/>
                </a:solidFill>
                <a:latin typeface="微软雅黑" panose="020B0503020204020204" charset="-122"/>
                <a:ea typeface="微软雅黑" panose="020B0503020204020204" charset="-122"/>
                <a:cs typeface="微软雅黑" panose="020B0503020204020204" charset="-122"/>
                <a:sym typeface="+mn-ea"/>
              </a:rPr>
              <a:t>学</a:t>
            </a: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SHOW</a:t>
            </a:r>
            <a:r>
              <a:rPr lang="zh-CN" altLang="zh-CN">
                <a:solidFill>
                  <a:schemeClr val="bg1"/>
                </a:solidFill>
                <a:latin typeface="微软雅黑" panose="020B0503020204020204" charset="-122"/>
                <a:ea typeface="微软雅黑" panose="020B0503020204020204" charset="-122"/>
                <a:cs typeface="微软雅黑" panose="020B0503020204020204" charset="-122"/>
                <a:sym typeface="+mn-ea"/>
              </a:rPr>
              <a:t>的知识与思维对外输出的形象中心。</a:t>
            </a:r>
            <a:endParaRPr lang="en-US" altLang="zh-CN">
              <a:solidFill>
                <a:schemeClr val="bg1"/>
              </a:solidFill>
              <a:latin typeface="微软雅黑" panose="020B0503020204020204" charset="-122"/>
              <a:ea typeface="微软雅黑" panose="020B0503020204020204" charset="-122"/>
              <a:cs typeface="微软雅黑" panose="020B0503020204020204" charset="-122"/>
              <a:sym typeface="+mn-ea"/>
            </a:endParaRPr>
          </a:p>
          <a:p>
            <a:pPr algn="l">
              <a:lnSpc>
                <a:spcPct val="130000"/>
              </a:lnSpc>
            </a:pP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        </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旨在营造一个不断提升自我表达意愿、表达能力、表达收获的影响力养成系统。为会员多角度、多出口的链接表达力展示空间。最终目的为塑造个人</a:t>
            </a: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IP</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，形成个人领域品牌。</a:t>
            </a:r>
            <a:endParaRPr lang="zh-CN" altLang="en-US" sz="20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8" name="文本框 7"/>
          <p:cNvSpPr txBox="1"/>
          <p:nvPr/>
        </p:nvSpPr>
        <p:spPr>
          <a:xfrm>
            <a:off x="4920615" y="3789045"/>
            <a:ext cx="3408045" cy="3088640"/>
          </a:xfrm>
          <a:prstGeom prst="rect">
            <a:avLst/>
          </a:prstGeom>
          <a:noFill/>
        </p:spPr>
        <p:txBody>
          <a:bodyPr wrap="square" rtlCol="0" anchor="t">
            <a:spAutoFit/>
          </a:bodyPr>
          <a:p>
            <a:pPr algn="l">
              <a:lnSpc>
                <a:spcPct val="130000"/>
              </a:lnSpc>
            </a:pPr>
            <a:r>
              <a:rPr lang="en-US" altLang="zh-CN">
                <a:sym typeface="+mn-ea"/>
              </a:rPr>
              <a:t> </a:t>
            </a:r>
            <a:r>
              <a:rPr lang="en-US" altLang="zh-CN">
                <a:latin typeface="微软雅黑" panose="020B0503020204020204" charset="-122"/>
                <a:ea typeface="微软雅黑" panose="020B0503020204020204" charset="-122"/>
                <a:cs typeface="微软雅黑" panose="020B0503020204020204" charset="-122"/>
                <a:sym typeface="+mn-ea"/>
              </a:rPr>
              <a:t>   </a:t>
            </a:r>
            <a:r>
              <a:rPr lang="en-US" altLang="zh-CN" b="1">
                <a:latin typeface="微软雅黑" panose="020B0503020204020204" charset="-122"/>
                <a:ea typeface="微软雅黑" panose="020B0503020204020204" charset="-122"/>
                <a:cs typeface="微软雅黑" panose="020B0503020204020204" charset="-122"/>
                <a:sym typeface="+mn-ea"/>
              </a:rPr>
              <a:t>    </a:t>
            </a:r>
            <a:r>
              <a:rPr lang="zh-CN" altLang="zh-CN" sz="2400" b="1">
                <a:solidFill>
                  <a:schemeClr val="bg1"/>
                </a:solidFill>
                <a:latin typeface="微软雅黑" panose="020B0503020204020204" charset="-122"/>
                <a:ea typeface="微软雅黑" panose="020B0503020204020204" charset="-122"/>
                <a:cs typeface="微软雅黑" panose="020B0503020204020204" charset="-122"/>
                <a:sym typeface="+mn-ea"/>
              </a:rPr>
              <a:t>【泛媒体中心】</a:t>
            </a:r>
            <a:r>
              <a:rPr lang="zh-CN" altLang="zh-CN">
                <a:solidFill>
                  <a:schemeClr val="bg1"/>
                </a:solidFill>
                <a:latin typeface="微软雅黑" panose="020B0503020204020204" charset="-122"/>
                <a:ea typeface="微软雅黑" panose="020B0503020204020204" charset="-122"/>
                <a:cs typeface="微软雅黑" panose="020B0503020204020204" charset="-122"/>
                <a:sym typeface="+mn-ea"/>
              </a:rPr>
              <a:t>是文化传播与社会责任塑造中心</a:t>
            </a:r>
            <a:endParaRPr lang="zh-CN" altLang="zh-CN">
              <a:solidFill>
                <a:schemeClr val="bg1"/>
              </a:solidFill>
              <a:latin typeface="微软雅黑" panose="020B0503020204020204" charset="-122"/>
              <a:ea typeface="微软雅黑" panose="020B0503020204020204" charset="-122"/>
              <a:cs typeface="微软雅黑" panose="020B0503020204020204" charset="-122"/>
              <a:sym typeface="+mn-ea"/>
            </a:endParaRPr>
          </a:p>
          <a:p>
            <a:pPr algn="l">
              <a:lnSpc>
                <a:spcPct val="130000"/>
              </a:lnSpc>
            </a:pP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       </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希望通过各种线下内容活动作为载体，不断强化高校与职业过度的领域相关文化，以新媒体、社会组织平台等，进行文化传播，并通过公益项目，树立平台的社会责任</a:t>
            </a: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a:t>
            </a:r>
            <a:endParaRPr lang="en-US" altLang="zh-CN" sz="20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9" name="矩形 8"/>
          <p:cNvSpPr/>
          <p:nvPr/>
        </p:nvSpPr>
        <p:spPr>
          <a:xfrm>
            <a:off x="8815070" y="0"/>
            <a:ext cx="337693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zh-CN"/>
          </a:p>
        </p:txBody>
      </p:sp>
      <p:sp>
        <p:nvSpPr>
          <p:cNvPr id="10" name="文本框 9"/>
          <p:cNvSpPr txBox="1"/>
          <p:nvPr/>
        </p:nvSpPr>
        <p:spPr>
          <a:xfrm>
            <a:off x="8933815" y="445770"/>
            <a:ext cx="3258185" cy="4527550"/>
          </a:xfrm>
          <a:prstGeom prst="rect">
            <a:avLst/>
          </a:prstGeom>
          <a:noFill/>
        </p:spPr>
        <p:txBody>
          <a:bodyPr wrap="square" rtlCol="0" anchor="t">
            <a:spAutoFit/>
          </a:bodyPr>
          <a:p>
            <a:pPr marL="0" algn="l">
              <a:lnSpc>
                <a:spcPct val="130000"/>
              </a:lnSpc>
              <a:buClrTx/>
              <a:buSzTx/>
              <a:buNone/>
            </a:pPr>
            <a:r>
              <a:rPr lang="en-US" altLang="zh-CN">
                <a:sym typeface="+mn-ea"/>
              </a:rPr>
              <a:t> </a:t>
            </a:r>
            <a:r>
              <a:rPr lang="en-US" altLang="zh-CN">
                <a:latin typeface="微软雅黑" panose="020B0503020204020204" charset="-122"/>
                <a:ea typeface="微软雅黑" panose="020B0503020204020204" charset="-122"/>
                <a:cs typeface="微软雅黑" panose="020B0503020204020204" charset="-122"/>
                <a:sym typeface="+mn-ea"/>
              </a:rPr>
              <a:t>   </a:t>
            </a:r>
            <a:r>
              <a:rPr lang="en-US" altLang="zh-CN" b="1">
                <a:latin typeface="微软雅黑" panose="020B0503020204020204" charset="-122"/>
                <a:ea typeface="微软雅黑" panose="020B0503020204020204" charset="-122"/>
                <a:cs typeface="微软雅黑" panose="020B0503020204020204" charset="-122"/>
                <a:sym typeface="+mn-ea"/>
              </a:rPr>
              <a:t>    </a:t>
            </a:r>
            <a:r>
              <a:rPr lang="zh-CN" altLang="zh-CN" sz="2400" b="1">
                <a:solidFill>
                  <a:schemeClr val="bg1"/>
                </a:solidFill>
                <a:latin typeface="微软雅黑" panose="020B0503020204020204" charset="-122"/>
                <a:ea typeface="微软雅黑" panose="020B0503020204020204" charset="-122"/>
                <a:cs typeface="微软雅黑" panose="020B0503020204020204" charset="-122"/>
                <a:sym typeface="+mn-ea"/>
              </a:rPr>
              <a:t>【孵化局】</a:t>
            </a:r>
            <a:r>
              <a:rPr lang="zh-CN" altLang="zh-CN">
                <a:solidFill>
                  <a:schemeClr val="bg1"/>
                </a:solidFill>
                <a:latin typeface="微软雅黑" panose="020B0503020204020204" charset="-122"/>
                <a:ea typeface="微软雅黑" panose="020B0503020204020204" charset="-122"/>
                <a:cs typeface="微软雅黑" panose="020B0503020204020204" charset="-122"/>
                <a:sym typeface="+mn-ea"/>
              </a:rPr>
              <a:t>依托于全球生涯发展专业、生涯咨询方案与服务标准制定，以及生涯规划师的认证资质评估研究领域领导者：美国国家生涯发展协会（NCDA）的核心认证与资质；与学</a:t>
            </a:r>
            <a:r>
              <a:rPr lang="en-US" altLang="zh-CN">
                <a:solidFill>
                  <a:schemeClr val="bg1"/>
                </a:solidFill>
                <a:latin typeface="微软雅黑" panose="020B0503020204020204" charset="-122"/>
                <a:ea typeface="微软雅黑" panose="020B0503020204020204" charset="-122"/>
                <a:cs typeface="微软雅黑" panose="020B0503020204020204" charset="-122"/>
                <a:sym typeface="+mn-ea"/>
              </a:rPr>
              <a:t>SHOW</a:t>
            </a:r>
            <a:r>
              <a:rPr lang="zh-CN" altLang="en-US">
                <a:solidFill>
                  <a:schemeClr val="bg1"/>
                </a:solidFill>
                <a:latin typeface="微软雅黑" panose="020B0503020204020204" charset="-122"/>
                <a:ea typeface="微软雅黑" panose="020B0503020204020204" charset="-122"/>
                <a:cs typeface="微软雅黑" panose="020B0503020204020204" charset="-122"/>
                <a:sym typeface="+mn-ea"/>
              </a:rPr>
              <a:t>支持与孵化</a:t>
            </a:r>
            <a:r>
              <a:rPr lang="zh-CN" altLang="zh-CN">
                <a:solidFill>
                  <a:schemeClr val="bg1"/>
                </a:solidFill>
                <a:latin typeface="微软雅黑" panose="020B0503020204020204" charset="-122"/>
                <a:ea typeface="微软雅黑" panose="020B0503020204020204" charset="-122"/>
                <a:cs typeface="微软雅黑" panose="020B0503020204020204" charset="-122"/>
                <a:sym typeface="+mn-ea"/>
              </a:rPr>
              <a:t>深度合作，使之达到个人得以支持自己的职业发展，同时孵化在领域内的领先性、专业性、前沿性与未来性的咨询师和培训师。</a:t>
            </a:r>
            <a:endParaRPr lang="zh-CN" altLang="en-US" sz="20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弧形 4"/>
          <p:cNvSpPr/>
          <p:nvPr>
            <p:custDataLst>
              <p:tags r:id="rId1"/>
            </p:custDataLst>
          </p:nvPr>
        </p:nvSpPr>
        <p:spPr>
          <a:xfrm>
            <a:off x="3966733" y="948005"/>
            <a:ext cx="4680406" cy="4680407"/>
          </a:xfrm>
          <a:prstGeom prst="arc">
            <a:avLst>
              <a:gd name="adj1" fmla="val 15353387"/>
              <a:gd name="adj2" fmla="val 13860959"/>
            </a:avLst>
          </a:prstGeom>
          <a:ln>
            <a:solidFill>
              <a:srgbClr val="0CADDC"/>
            </a:solidFill>
          </a:ln>
        </p:spPr>
        <p:style>
          <a:lnRef idx="1">
            <a:srgbClr val="0CADDC"/>
          </a:lnRef>
          <a:fillRef idx="0">
            <a:srgbClr val="0CADDC"/>
          </a:fillRef>
          <a:effectRef idx="0">
            <a:srgbClr val="0CADDC"/>
          </a:effectRef>
          <a:fontRef idx="minor">
            <a:srgbClr val="5F5F5F"/>
          </a:fontRef>
        </p:style>
        <p:txBody>
          <a:bodyPr rtlCol="0" anchor="ctr">
            <a:normAutofit/>
          </a:bodyPr>
          <a:p>
            <a:pPr algn="ctr"/>
            <a:endParaRPr lang="zh-CN" altLang="en-US">
              <a:solidFill>
                <a:sysClr val="window" lastClr="FFFFFF"/>
              </a:solidFill>
              <a:sym typeface="Arial" panose="020B0604020202020204" pitchFamily="34" charset="0"/>
            </a:endParaRPr>
          </a:p>
        </p:txBody>
      </p:sp>
      <p:sp>
        <p:nvSpPr>
          <p:cNvPr id="6" name="等腰三角形 5"/>
          <p:cNvSpPr/>
          <p:nvPr>
            <p:custDataLst>
              <p:tags r:id="rId2"/>
            </p:custDataLst>
          </p:nvPr>
        </p:nvSpPr>
        <p:spPr>
          <a:xfrm rot="2984630">
            <a:off x="4775862" y="1268246"/>
            <a:ext cx="317089" cy="273352"/>
          </a:xfrm>
          <a:prstGeom prst="triangle">
            <a:avLst/>
          </a:prstGeom>
          <a:solidFill>
            <a:srgbClr val="0CADDC"/>
          </a:solidFill>
          <a:ln>
            <a:solidFill>
              <a:srgbClr val="0CADDC"/>
            </a:solidFill>
          </a:ln>
        </p:spPr>
        <p:style>
          <a:lnRef idx="2">
            <a:srgbClr val="0CADDC">
              <a:shade val="50000"/>
            </a:srgbClr>
          </a:lnRef>
          <a:fillRef idx="1">
            <a:srgbClr val="0CADDC"/>
          </a:fillRef>
          <a:effectRef idx="0">
            <a:srgbClr val="0CADDC"/>
          </a:effectRef>
          <a:fontRef idx="minor">
            <a:sysClr val="window" lastClr="FFFFFF"/>
          </a:fontRef>
        </p:style>
        <p:txBody>
          <a:bodyPr rtlCol="0" anchor="ctr">
            <a:normAutofit fontScale="25000" lnSpcReduction="20000"/>
          </a:bodyPr>
          <a:p>
            <a:pPr algn="ctr"/>
            <a:endParaRPr lang="zh-CN" altLang="en-US">
              <a:solidFill>
                <a:sysClr val="window" lastClr="FFFFFF"/>
              </a:solidFill>
              <a:sym typeface="Arial" panose="020B0604020202020204" pitchFamily="34" charset="0"/>
            </a:endParaRPr>
          </a:p>
        </p:txBody>
      </p:sp>
      <p:sp>
        <p:nvSpPr>
          <p:cNvPr id="9" name="椭圆 8"/>
          <p:cNvSpPr/>
          <p:nvPr>
            <p:custDataLst>
              <p:tags r:id="rId3"/>
            </p:custDataLst>
          </p:nvPr>
        </p:nvSpPr>
        <p:spPr>
          <a:xfrm>
            <a:off x="8563622" y="3095962"/>
            <a:ext cx="163763" cy="163763"/>
          </a:xfrm>
          <a:prstGeom prst="ellipse">
            <a:avLst/>
          </a:prstGeom>
          <a:solidFill>
            <a:srgbClr val="0CADDC"/>
          </a:solidFill>
          <a:ln>
            <a:solidFill>
              <a:srgbClr val="0CADDC"/>
            </a:solidFill>
          </a:ln>
        </p:spPr>
        <p:style>
          <a:lnRef idx="2">
            <a:srgbClr val="0CADDC">
              <a:shade val="50000"/>
            </a:srgbClr>
          </a:lnRef>
          <a:fillRef idx="1">
            <a:srgbClr val="0CADDC"/>
          </a:fillRef>
          <a:effectRef idx="0">
            <a:srgbClr val="0CADDC"/>
          </a:effectRef>
          <a:fontRef idx="minor">
            <a:sysClr val="window" lastClr="FFFFFF"/>
          </a:fontRef>
        </p:style>
        <p:txBody>
          <a:bodyPr rtlCol="0" anchor="ctr">
            <a:normAutofit fontScale="25000" lnSpcReduction="20000"/>
          </a:bodyPr>
          <a:p>
            <a:pPr algn="ctr"/>
            <a:endParaRPr lang="zh-CN" altLang="en-US">
              <a:solidFill>
                <a:sysClr val="window" lastClr="FFFFFF"/>
              </a:solidFill>
              <a:sym typeface="Arial" panose="020B0604020202020204" pitchFamily="34" charset="0"/>
            </a:endParaRPr>
          </a:p>
        </p:txBody>
      </p:sp>
      <p:cxnSp>
        <p:nvCxnSpPr>
          <p:cNvPr id="10" name="直接连接符 9"/>
          <p:cNvCxnSpPr>
            <a:stCxn id="9" idx="6"/>
          </p:cNvCxnSpPr>
          <p:nvPr>
            <p:custDataLst>
              <p:tags r:id="rId4"/>
            </p:custDataLst>
          </p:nvPr>
        </p:nvCxnSpPr>
        <p:spPr>
          <a:xfrm>
            <a:off x="8740720" y="3178479"/>
            <a:ext cx="344819" cy="0"/>
          </a:xfrm>
          <a:prstGeom prst="line">
            <a:avLst/>
          </a:prstGeom>
          <a:solidFill>
            <a:sysClr val="window" lastClr="FFFFFF"/>
          </a:solidFill>
          <a:ln w="3175">
            <a:solidFill>
              <a:srgbClr val="0CADDC"/>
            </a:solidFill>
          </a:ln>
        </p:spPr>
        <p:style>
          <a:lnRef idx="1">
            <a:srgbClr val="0CADDC"/>
          </a:lnRef>
          <a:fillRef idx="0">
            <a:srgbClr val="0CADDC"/>
          </a:fillRef>
          <a:effectRef idx="0">
            <a:srgbClr val="0CADDC"/>
          </a:effectRef>
          <a:fontRef idx="minor">
            <a:srgbClr val="5F5F5F"/>
          </a:fontRef>
        </p:style>
      </p:cxnSp>
      <p:sp>
        <p:nvSpPr>
          <p:cNvPr id="11" name="椭圆 10"/>
          <p:cNvSpPr/>
          <p:nvPr>
            <p:custDataLst>
              <p:tags r:id="rId5"/>
            </p:custDataLst>
          </p:nvPr>
        </p:nvSpPr>
        <p:spPr>
          <a:xfrm>
            <a:off x="7237326" y="5292297"/>
            <a:ext cx="163763" cy="163763"/>
          </a:xfrm>
          <a:prstGeom prst="ellipse">
            <a:avLst/>
          </a:prstGeom>
          <a:solidFill>
            <a:srgbClr val="0CADDC"/>
          </a:solidFill>
          <a:ln>
            <a:solidFill>
              <a:srgbClr val="0CADDC"/>
            </a:solidFill>
          </a:ln>
        </p:spPr>
        <p:style>
          <a:lnRef idx="2">
            <a:srgbClr val="0CADDC">
              <a:shade val="50000"/>
            </a:srgbClr>
          </a:lnRef>
          <a:fillRef idx="1">
            <a:srgbClr val="0CADDC"/>
          </a:fillRef>
          <a:effectRef idx="0">
            <a:srgbClr val="0CADDC"/>
          </a:effectRef>
          <a:fontRef idx="minor">
            <a:sysClr val="window" lastClr="FFFFFF"/>
          </a:fontRef>
        </p:style>
        <p:txBody>
          <a:bodyPr rtlCol="0" anchor="ctr">
            <a:normAutofit fontScale="25000" lnSpcReduction="20000"/>
          </a:bodyPr>
          <a:p>
            <a:pPr algn="ctr"/>
            <a:endParaRPr lang="zh-CN" altLang="en-US">
              <a:solidFill>
                <a:sysClr val="window" lastClr="FFFFFF"/>
              </a:solidFill>
              <a:sym typeface="Arial" panose="020B0604020202020204" pitchFamily="34" charset="0"/>
            </a:endParaRPr>
          </a:p>
        </p:txBody>
      </p:sp>
      <p:cxnSp>
        <p:nvCxnSpPr>
          <p:cNvPr id="12" name="直接连接符 11"/>
          <p:cNvCxnSpPr>
            <a:stCxn id="11" idx="6"/>
          </p:cNvCxnSpPr>
          <p:nvPr>
            <p:custDataLst>
              <p:tags r:id="rId6"/>
            </p:custDataLst>
          </p:nvPr>
        </p:nvCxnSpPr>
        <p:spPr>
          <a:xfrm>
            <a:off x="7414424" y="5374179"/>
            <a:ext cx="344861" cy="0"/>
          </a:xfrm>
          <a:prstGeom prst="line">
            <a:avLst/>
          </a:prstGeom>
          <a:solidFill>
            <a:sysClr val="window" lastClr="FFFFFF"/>
          </a:solidFill>
          <a:ln w="3175">
            <a:solidFill>
              <a:srgbClr val="0CADDC"/>
            </a:solidFill>
          </a:ln>
        </p:spPr>
        <p:style>
          <a:lnRef idx="1">
            <a:srgbClr val="0CADDC"/>
          </a:lnRef>
          <a:fillRef idx="0">
            <a:srgbClr val="0CADDC"/>
          </a:fillRef>
          <a:effectRef idx="0">
            <a:srgbClr val="0CADDC"/>
          </a:effectRef>
          <a:fontRef idx="minor">
            <a:srgbClr val="5F5F5F"/>
          </a:fontRef>
        </p:style>
      </p:cxnSp>
      <p:sp>
        <p:nvSpPr>
          <p:cNvPr id="13" name="椭圆 12"/>
          <p:cNvSpPr/>
          <p:nvPr>
            <p:custDataLst>
              <p:tags r:id="rId7"/>
            </p:custDataLst>
          </p:nvPr>
        </p:nvSpPr>
        <p:spPr>
          <a:xfrm>
            <a:off x="4364197" y="4667675"/>
            <a:ext cx="163763" cy="163763"/>
          </a:xfrm>
          <a:prstGeom prst="ellipse">
            <a:avLst/>
          </a:prstGeom>
          <a:solidFill>
            <a:srgbClr val="0CADDC"/>
          </a:solidFill>
          <a:ln>
            <a:solidFill>
              <a:srgbClr val="0CADDC"/>
            </a:solidFill>
          </a:ln>
        </p:spPr>
        <p:style>
          <a:lnRef idx="2">
            <a:srgbClr val="0CADDC">
              <a:shade val="50000"/>
            </a:srgbClr>
          </a:lnRef>
          <a:fillRef idx="1">
            <a:srgbClr val="0CADDC"/>
          </a:fillRef>
          <a:effectRef idx="0">
            <a:srgbClr val="0CADDC"/>
          </a:effectRef>
          <a:fontRef idx="minor">
            <a:sysClr val="window" lastClr="FFFFFF"/>
          </a:fontRef>
        </p:style>
        <p:txBody>
          <a:bodyPr rtlCol="0" anchor="ctr">
            <a:normAutofit fontScale="25000" lnSpcReduction="20000"/>
          </a:bodyPr>
          <a:p>
            <a:pPr algn="ctr"/>
            <a:endParaRPr lang="zh-CN" altLang="en-US">
              <a:solidFill>
                <a:sysClr val="window" lastClr="FFFFFF"/>
              </a:solidFill>
              <a:sym typeface="Arial" panose="020B0604020202020204" pitchFamily="34" charset="0"/>
            </a:endParaRPr>
          </a:p>
        </p:txBody>
      </p:sp>
      <p:cxnSp>
        <p:nvCxnSpPr>
          <p:cNvPr id="14" name="直接连接符 13"/>
          <p:cNvCxnSpPr/>
          <p:nvPr>
            <p:custDataLst>
              <p:tags r:id="rId8"/>
            </p:custDataLst>
          </p:nvPr>
        </p:nvCxnSpPr>
        <p:spPr>
          <a:xfrm>
            <a:off x="3797444" y="4749558"/>
            <a:ext cx="566753" cy="0"/>
          </a:xfrm>
          <a:prstGeom prst="line">
            <a:avLst/>
          </a:prstGeom>
          <a:ln w="3175">
            <a:solidFill>
              <a:srgbClr val="0CADDC"/>
            </a:solidFill>
          </a:ln>
        </p:spPr>
        <p:style>
          <a:lnRef idx="1">
            <a:srgbClr val="0CADDC"/>
          </a:lnRef>
          <a:fillRef idx="0">
            <a:srgbClr val="0CADDC"/>
          </a:fillRef>
          <a:effectRef idx="0">
            <a:srgbClr val="0CADDC"/>
          </a:effectRef>
          <a:fontRef idx="minor">
            <a:srgbClr val="5F5F5F"/>
          </a:fontRef>
        </p:style>
      </p:cxnSp>
      <p:sp>
        <p:nvSpPr>
          <p:cNvPr id="15" name="椭圆 14"/>
          <p:cNvSpPr/>
          <p:nvPr>
            <p:custDataLst>
              <p:tags r:id="rId9"/>
            </p:custDataLst>
          </p:nvPr>
        </p:nvSpPr>
        <p:spPr>
          <a:xfrm>
            <a:off x="4340476" y="1772791"/>
            <a:ext cx="163763" cy="163763"/>
          </a:xfrm>
          <a:prstGeom prst="ellipse">
            <a:avLst/>
          </a:prstGeom>
          <a:solidFill>
            <a:srgbClr val="0CADDC"/>
          </a:solidFill>
          <a:ln>
            <a:solidFill>
              <a:srgbClr val="0CADDC"/>
            </a:solidFill>
          </a:ln>
        </p:spPr>
        <p:style>
          <a:lnRef idx="2">
            <a:srgbClr val="0CADDC">
              <a:shade val="50000"/>
            </a:srgbClr>
          </a:lnRef>
          <a:fillRef idx="1">
            <a:srgbClr val="0CADDC"/>
          </a:fillRef>
          <a:effectRef idx="0">
            <a:srgbClr val="0CADDC"/>
          </a:effectRef>
          <a:fontRef idx="minor">
            <a:sysClr val="window" lastClr="FFFFFF"/>
          </a:fontRef>
        </p:style>
        <p:txBody>
          <a:bodyPr rtlCol="0" anchor="ctr">
            <a:normAutofit fontScale="25000" lnSpcReduction="20000"/>
          </a:bodyPr>
          <a:p>
            <a:pPr algn="ctr"/>
            <a:endParaRPr lang="zh-CN" altLang="en-US">
              <a:solidFill>
                <a:sysClr val="window" lastClr="FFFFFF"/>
              </a:solidFill>
              <a:sym typeface="Arial" panose="020B0604020202020204" pitchFamily="34" charset="0"/>
            </a:endParaRPr>
          </a:p>
        </p:txBody>
      </p:sp>
      <p:cxnSp>
        <p:nvCxnSpPr>
          <p:cNvPr id="16" name="直接连接符 15"/>
          <p:cNvCxnSpPr/>
          <p:nvPr>
            <p:custDataLst>
              <p:tags r:id="rId10"/>
            </p:custDataLst>
          </p:nvPr>
        </p:nvCxnSpPr>
        <p:spPr>
          <a:xfrm>
            <a:off x="3797444" y="1854673"/>
            <a:ext cx="543032" cy="0"/>
          </a:xfrm>
          <a:prstGeom prst="line">
            <a:avLst/>
          </a:prstGeom>
          <a:ln w="3175">
            <a:solidFill>
              <a:srgbClr val="0CADDC"/>
            </a:solidFill>
          </a:ln>
        </p:spPr>
        <p:style>
          <a:lnRef idx="1">
            <a:srgbClr val="0CADDC"/>
          </a:lnRef>
          <a:fillRef idx="0">
            <a:srgbClr val="0CADDC"/>
          </a:fillRef>
          <a:effectRef idx="0">
            <a:srgbClr val="0CADDC"/>
          </a:effectRef>
          <a:fontRef idx="minor">
            <a:srgbClr val="5F5F5F"/>
          </a:fontRef>
        </p:style>
      </p:cxnSp>
      <p:cxnSp>
        <p:nvCxnSpPr>
          <p:cNvPr id="55" name="直接连接符 54"/>
          <p:cNvCxnSpPr/>
          <p:nvPr>
            <p:custDataLst>
              <p:tags r:id="rId11"/>
            </p:custDataLst>
          </p:nvPr>
        </p:nvCxnSpPr>
        <p:spPr>
          <a:xfrm>
            <a:off x="2847579" y="1564473"/>
            <a:ext cx="0" cy="993966"/>
          </a:xfrm>
          <a:prstGeom prst="line">
            <a:avLst/>
          </a:prstGeom>
          <a:ln w="76200">
            <a:solidFill>
              <a:srgbClr val="3DB195"/>
            </a:solidFill>
          </a:ln>
        </p:spPr>
        <p:style>
          <a:lnRef idx="1">
            <a:srgbClr val="0CADDC"/>
          </a:lnRef>
          <a:fillRef idx="0">
            <a:srgbClr val="0CADDC"/>
          </a:fillRef>
          <a:effectRef idx="0">
            <a:srgbClr val="0CADDC"/>
          </a:effectRef>
          <a:fontRef idx="minor">
            <a:srgbClr val="5F5F5F"/>
          </a:fontRef>
        </p:style>
      </p:cxnSp>
      <p:cxnSp>
        <p:nvCxnSpPr>
          <p:cNvPr id="57" name="直接连接符 56"/>
          <p:cNvCxnSpPr/>
          <p:nvPr>
            <p:custDataLst>
              <p:tags r:id="rId12"/>
            </p:custDataLst>
          </p:nvPr>
        </p:nvCxnSpPr>
        <p:spPr>
          <a:xfrm>
            <a:off x="8921158" y="5157194"/>
            <a:ext cx="0" cy="993966"/>
          </a:xfrm>
          <a:prstGeom prst="line">
            <a:avLst/>
          </a:prstGeom>
          <a:ln w="76200">
            <a:solidFill>
              <a:srgbClr val="B9DB7D"/>
            </a:solidFill>
          </a:ln>
        </p:spPr>
        <p:style>
          <a:lnRef idx="1">
            <a:srgbClr val="0CADDC"/>
          </a:lnRef>
          <a:fillRef idx="0">
            <a:srgbClr val="0CADDC"/>
          </a:fillRef>
          <a:effectRef idx="0">
            <a:srgbClr val="0CADDC"/>
          </a:effectRef>
          <a:fontRef idx="minor">
            <a:srgbClr val="5F5F5F"/>
          </a:fontRef>
        </p:style>
      </p:cxnSp>
      <p:cxnSp>
        <p:nvCxnSpPr>
          <p:cNvPr id="58" name="直接连接符 57"/>
          <p:cNvCxnSpPr/>
          <p:nvPr>
            <p:custDataLst>
              <p:tags r:id="rId13"/>
            </p:custDataLst>
          </p:nvPr>
        </p:nvCxnSpPr>
        <p:spPr>
          <a:xfrm>
            <a:off x="2429133" y="4776365"/>
            <a:ext cx="1253896" cy="0"/>
          </a:xfrm>
          <a:prstGeom prst="line">
            <a:avLst/>
          </a:prstGeom>
          <a:ln w="76200">
            <a:solidFill>
              <a:srgbClr val="4ECAA4"/>
            </a:solidFill>
          </a:ln>
        </p:spPr>
        <p:style>
          <a:lnRef idx="1">
            <a:srgbClr val="0CADDC"/>
          </a:lnRef>
          <a:fillRef idx="0">
            <a:srgbClr val="0CADDC"/>
          </a:fillRef>
          <a:effectRef idx="0">
            <a:srgbClr val="0CADDC"/>
          </a:effectRef>
          <a:fontRef idx="minor">
            <a:srgbClr val="5F5F5F"/>
          </a:fontRef>
        </p:style>
      </p:cxnSp>
      <p:cxnSp>
        <p:nvCxnSpPr>
          <p:cNvPr id="59" name="直接连接符 58"/>
          <p:cNvCxnSpPr/>
          <p:nvPr>
            <p:custDataLst>
              <p:tags r:id="rId14"/>
            </p:custDataLst>
          </p:nvPr>
        </p:nvCxnSpPr>
        <p:spPr>
          <a:xfrm>
            <a:off x="9317234" y="3172585"/>
            <a:ext cx="1253896" cy="0"/>
          </a:xfrm>
          <a:prstGeom prst="line">
            <a:avLst/>
          </a:prstGeom>
          <a:ln w="76200">
            <a:solidFill>
              <a:srgbClr val="F3BF00"/>
            </a:solidFill>
          </a:ln>
        </p:spPr>
        <p:style>
          <a:lnRef idx="1">
            <a:srgbClr val="0CADDC"/>
          </a:lnRef>
          <a:fillRef idx="0">
            <a:srgbClr val="0CADDC"/>
          </a:fillRef>
          <a:effectRef idx="0">
            <a:srgbClr val="0CADDC"/>
          </a:effectRef>
          <a:fontRef idx="minor">
            <a:srgbClr val="5F5F5F"/>
          </a:fontRef>
        </p:style>
      </p:cxnSp>
      <p:sp>
        <p:nvSpPr>
          <p:cNvPr id="56" name="文本框 55"/>
          <p:cNvSpPr txBox="1"/>
          <p:nvPr/>
        </p:nvSpPr>
        <p:spPr>
          <a:xfrm>
            <a:off x="9091295" y="2558415"/>
            <a:ext cx="1706880" cy="460375"/>
          </a:xfrm>
          <a:prstGeom prst="rect">
            <a:avLst/>
          </a:prstGeom>
          <a:noFill/>
        </p:spPr>
        <p:txBody>
          <a:bodyPr wrap="none" rtlCol="0" anchor="t">
            <a:spAutoFit/>
          </a:bodyPr>
          <a:p>
            <a:r>
              <a:rPr lang="zh-CN" altLang="zh-CN" sz="2400" b="1">
                <a:solidFill>
                  <a:schemeClr val="bg1"/>
                </a:solidFill>
                <a:latin typeface="微软雅黑" panose="020B0503020204020204" charset="-122"/>
                <a:ea typeface="微软雅黑" panose="020B0503020204020204" charset="-122"/>
              </a:rPr>
              <a:t>融研实验室</a:t>
            </a:r>
            <a:endParaRPr lang="zh-CN" altLang="zh-CN" sz="2400" b="1">
              <a:solidFill>
                <a:schemeClr val="bg1"/>
              </a:solidFill>
              <a:latin typeface="微软雅黑" panose="020B0503020204020204" charset="-122"/>
              <a:ea typeface="微软雅黑" panose="020B0503020204020204" charset="-122"/>
            </a:endParaRPr>
          </a:p>
        </p:txBody>
      </p:sp>
      <p:sp>
        <p:nvSpPr>
          <p:cNvPr id="61" name="文本框 60"/>
          <p:cNvSpPr txBox="1"/>
          <p:nvPr/>
        </p:nvSpPr>
        <p:spPr>
          <a:xfrm>
            <a:off x="7759065" y="5239385"/>
            <a:ext cx="1097280" cy="829945"/>
          </a:xfrm>
          <a:prstGeom prst="rect">
            <a:avLst/>
          </a:prstGeom>
          <a:noFill/>
        </p:spPr>
        <p:txBody>
          <a:bodyPr wrap="none" rtlCol="0" anchor="t">
            <a:spAutoFit/>
          </a:bodyPr>
          <a:p>
            <a:pPr algn="r"/>
            <a:r>
              <a:rPr lang="zh-CN" altLang="zh-CN" sz="2400" b="1">
                <a:solidFill>
                  <a:schemeClr val="bg1"/>
                </a:solidFill>
                <a:latin typeface="微软雅黑" panose="020B0503020204020204" charset="-122"/>
                <a:ea typeface="微软雅黑" panose="020B0503020204020204" charset="-122"/>
              </a:rPr>
              <a:t>表达力</a:t>
            </a:r>
            <a:endParaRPr lang="zh-CN" altLang="zh-CN" sz="2400" b="1">
              <a:solidFill>
                <a:schemeClr val="bg1"/>
              </a:solidFill>
              <a:latin typeface="微软雅黑" panose="020B0503020204020204" charset="-122"/>
              <a:ea typeface="微软雅黑" panose="020B0503020204020204" charset="-122"/>
            </a:endParaRPr>
          </a:p>
          <a:p>
            <a:pPr algn="r"/>
            <a:r>
              <a:rPr lang="zh-CN" altLang="zh-CN" sz="2400" b="1">
                <a:solidFill>
                  <a:schemeClr val="bg1"/>
                </a:solidFill>
                <a:latin typeface="微软雅黑" panose="020B0503020204020204" charset="-122"/>
                <a:ea typeface="微软雅黑" panose="020B0503020204020204" charset="-122"/>
              </a:rPr>
              <a:t>中心</a:t>
            </a:r>
            <a:endParaRPr lang="zh-CN" altLang="zh-CN" sz="2400" b="1">
              <a:solidFill>
                <a:schemeClr val="bg1"/>
              </a:solidFill>
              <a:latin typeface="微软雅黑" panose="020B0503020204020204" charset="-122"/>
              <a:ea typeface="微软雅黑" panose="020B0503020204020204" charset="-122"/>
            </a:endParaRPr>
          </a:p>
        </p:txBody>
      </p:sp>
      <p:sp>
        <p:nvSpPr>
          <p:cNvPr id="62" name="文本框 61"/>
          <p:cNvSpPr txBox="1"/>
          <p:nvPr/>
        </p:nvSpPr>
        <p:spPr>
          <a:xfrm>
            <a:off x="2259965" y="4216400"/>
            <a:ext cx="1706880" cy="460375"/>
          </a:xfrm>
          <a:prstGeom prst="rect">
            <a:avLst/>
          </a:prstGeom>
          <a:noFill/>
        </p:spPr>
        <p:txBody>
          <a:bodyPr wrap="none" rtlCol="0" anchor="t">
            <a:spAutoFit/>
          </a:bodyPr>
          <a:p>
            <a:r>
              <a:rPr lang="zh-CN" altLang="zh-CN" sz="2400" b="1">
                <a:solidFill>
                  <a:schemeClr val="bg1"/>
                </a:solidFill>
                <a:latin typeface="微软雅黑" panose="020B0503020204020204" charset="-122"/>
                <a:ea typeface="微软雅黑" panose="020B0503020204020204" charset="-122"/>
              </a:rPr>
              <a:t>泛媒体中心</a:t>
            </a:r>
            <a:endParaRPr lang="zh-CN" altLang="zh-CN" sz="2400" b="1">
              <a:solidFill>
                <a:schemeClr val="bg1"/>
              </a:solidFill>
              <a:latin typeface="微软雅黑" panose="020B0503020204020204" charset="-122"/>
              <a:ea typeface="微软雅黑" panose="020B0503020204020204" charset="-122"/>
            </a:endParaRPr>
          </a:p>
        </p:txBody>
      </p:sp>
      <p:sp>
        <p:nvSpPr>
          <p:cNvPr id="63" name="文本框 62"/>
          <p:cNvSpPr txBox="1"/>
          <p:nvPr/>
        </p:nvSpPr>
        <p:spPr>
          <a:xfrm>
            <a:off x="3001010" y="1462405"/>
            <a:ext cx="607695" cy="1198880"/>
          </a:xfrm>
          <a:prstGeom prst="rect">
            <a:avLst/>
          </a:prstGeom>
          <a:noFill/>
        </p:spPr>
        <p:txBody>
          <a:bodyPr wrap="square" rtlCol="0" anchor="t">
            <a:spAutoFit/>
          </a:bodyPr>
          <a:p>
            <a:r>
              <a:rPr lang="zh-CN" altLang="zh-CN" sz="2400" b="1">
                <a:solidFill>
                  <a:schemeClr val="bg1"/>
                </a:solidFill>
                <a:latin typeface="微软雅黑" panose="020B0503020204020204" charset="-122"/>
                <a:ea typeface="微软雅黑" panose="020B0503020204020204" charset="-122"/>
              </a:rPr>
              <a:t>孵化局</a:t>
            </a:r>
            <a:endParaRPr lang="zh-CN" altLang="zh-CN" sz="2400" b="1">
              <a:solidFill>
                <a:schemeClr val="bg1"/>
              </a:solidFill>
              <a:latin typeface="微软雅黑" panose="020B0503020204020204" charset="-122"/>
              <a:ea typeface="微软雅黑" panose="020B0503020204020204" charset="-122"/>
            </a:endParaRPr>
          </a:p>
        </p:txBody>
      </p:sp>
      <p:sp>
        <p:nvSpPr>
          <p:cNvPr id="65" name="文本框 64"/>
          <p:cNvSpPr txBox="1"/>
          <p:nvPr/>
        </p:nvSpPr>
        <p:spPr>
          <a:xfrm>
            <a:off x="9190990" y="3260090"/>
            <a:ext cx="1554480" cy="645160"/>
          </a:xfrm>
          <a:prstGeom prst="rect">
            <a:avLst/>
          </a:prstGeom>
          <a:noFill/>
        </p:spPr>
        <p:txBody>
          <a:bodyPr wrap="none" rtlCol="0" anchor="t">
            <a:spAutoFit/>
          </a:bodyPr>
          <a:p>
            <a:r>
              <a:rPr lang="zh-CN" altLang="en-US">
                <a:solidFill>
                  <a:schemeClr val="tx2">
                    <a:lumMod val="75000"/>
                  </a:schemeClr>
                </a:solidFill>
                <a:latin typeface="微软雅黑" panose="020B0503020204020204" charset="-122"/>
                <a:ea typeface="微软雅黑" panose="020B0503020204020204" charset="-122"/>
              </a:rPr>
              <a:t>讲师、咨询师</a:t>
            </a:r>
            <a:endParaRPr lang="zh-CN" altLang="en-US">
              <a:solidFill>
                <a:schemeClr val="tx2">
                  <a:lumMod val="75000"/>
                </a:schemeClr>
              </a:solidFill>
              <a:latin typeface="微软雅黑" panose="020B0503020204020204" charset="-122"/>
              <a:ea typeface="微软雅黑" panose="020B0503020204020204" charset="-122"/>
            </a:endParaRPr>
          </a:p>
          <a:p>
            <a:r>
              <a:rPr lang="zh-CN" altLang="en-US">
                <a:solidFill>
                  <a:schemeClr val="tx2">
                    <a:lumMod val="75000"/>
                  </a:schemeClr>
                </a:solidFill>
                <a:latin typeface="微软雅黑" panose="020B0503020204020204" charset="-122"/>
                <a:ea typeface="微软雅黑" panose="020B0503020204020204" charset="-122"/>
              </a:rPr>
              <a:t>课程、工作坊</a:t>
            </a:r>
            <a:endParaRPr lang="zh-CN" altLang="en-US">
              <a:solidFill>
                <a:schemeClr val="tx2">
                  <a:lumMod val="75000"/>
                </a:schemeClr>
              </a:solidFill>
              <a:latin typeface="微软雅黑" panose="020B0503020204020204" charset="-122"/>
              <a:ea typeface="微软雅黑" panose="020B0503020204020204" charset="-122"/>
            </a:endParaRPr>
          </a:p>
        </p:txBody>
      </p:sp>
      <p:sp>
        <p:nvSpPr>
          <p:cNvPr id="66" name="文本框 65"/>
          <p:cNvSpPr txBox="1"/>
          <p:nvPr/>
        </p:nvSpPr>
        <p:spPr>
          <a:xfrm>
            <a:off x="9190990" y="5332095"/>
            <a:ext cx="2393315" cy="645160"/>
          </a:xfrm>
          <a:prstGeom prst="rect">
            <a:avLst/>
          </a:prstGeom>
          <a:noFill/>
        </p:spPr>
        <p:txBody>
          <a:bodyPr wrap="none" rtlCol="0" anchor="t">
            <a:spAutoFit/>
          </a:bodyPr>
          <a:p>
            <a:r>
              <a:rPr lang="zh-CN" altLang="en-US">
                <a:solidFill>
                  <a:schemeClr val="tx2">
                    <a:lumMod val="75000"/>
                  </a:schemeClr>
                </a:solidFill>
                <a:latin typeface="微软雅黑" panose="020B0503020204020204" charset="-122"/>
                <a:ea typeface="微软雅黑" panose="020B0503020204020204" charset="-122"/>
              </a:rPr>
              <a:t>粘度、载体、</a:t>
            </a:r>
            <a:r>
              <a:rPr lang="en-US" altLang="zh-CN">
                <a:solidFill>
                  <a:schemeClr val="tx2">
                    <a:lumMod val="75000"/>
                  </a:schemeClr>
                </a:solidFill>
                <a:latin typeface="微软雅黑" panose="020B0503020204020204" charset="-122"/>
                <a:ea typeface="微软雅黑" panose="020B0503020204020204" charset="-122"/>
              </a:rPr>
              <a:t>C</a:t>
            </a:r>
            <a:r>
              <a:rPr lang="zh-CN" altLang="en-US">
                <a:solidFill>
                  <a:schemeClr val="tx2">
                    <a:lumMod val="75000"/>
                  </a:schemeClr>
                </a:solidFill>
                <a:latin typeface="微软雅黑" panose="020B0503020204020204" charset="-122"/>
                <a:ea typeface="微软雅黑" panose="020B0503020204020204" charset="-122"/>
              </a:rPr>
              <a:t>端引流</a:t>
            </a:r>
            <a:endParaRPr lang="zh-CN" altLang="en-US">
              <a:solidFill>
                <a:schemeClr val="tx2">
                  <a:lumMod val="75000"/>
                </a:schemeClr>
              </a:solidFill>
              <a:latin typeface="微软雅黑" panose="020B0503020204020204" charset="-122"/>
              <a:ea typeface="微软雅黑" panose="020B0503020204020204" charset="-122"/>
            </a:endParaRPr>
          </a:p>
          <a:p>
            <a:r>
              <a:rPr lang="zh-CN" altLang="en-US">
                <a:solidFill>
                  <a:schemeClr val="tx2">
                    <a:lumMod val="75000"/>
                  </a:schemeClr>
                </a:solidFill>
                <a:latin typeface="微软雅黑" panose="020B0503020204020204" charset="-122"/>
                <a:ea typeface="微软雅黑" panose="020B0503020204020204" charset="-122"/>
              </a:rPr>
              <a:t>美誉度、能力提升</a:t>
            </a:r>
            <a:endParaRPr lang="zh-CN" altLang="en-US">
              <a:solidFill>
                <a:schemeClr val="tx2">
                  <a:lumMod val="75000"/>
                </a:schemeClr>
              </a:solidFill>
              <a:latin typeface="微软雅黑" panose="020B0503020204020204" charset="-122"/>
              <a:ea typeface="微软雅黑" panose="020B0503020204020204" charset="-122"/>
            </a:endParaRPr>
          </a:p>
        </p:txBody>
      </p:sp>
      <p:sp>
        <p:nvSpPr>
          <p:cNvPr id="67" name="文本框 66"/>
          <p:cNvSpPr txBox="1"/>
          <p:nvPr/>
        </p:nvSpPr>
        <p:spPr>
          <a:xfrm>
            <a:off x="2506980" y="4972685"/>
            <a:ext cx="1097280" cy="1198880"/>
          </a:xfrm>
          <a:prstGeom prst="rect">
            <a:avLst/>
          </a:prstGeom>
          <a:noFill/>
        </p:spPr>
        <p:txBody>
          <a:bodyPr wrap="none" rtlCol="0" anchor="t">
            <a:spAutoFit/>
          </a:bodyPr>
          <a:p>
            <a:r>
              <a:rPr lang="zh-CN" altLang="en-US">
                <a:solidFill>
                  <a:schemeClr val="tx2">
                    <a:lumMod val="75000"/>
                  </a:schemeClr>
                </a:solidFill>
                <a:latin typeface="微软雅黑" panose="020B0503020204020204" charset="-122"/>
                <a:ea typeface="微软雅黑" panose="020B0503020204020204" charset="-122"/>
              </a:rPr>
              <a:t>职业文化</a:t>
            </a:r>
            <a:endParaRPr lang="zh-CN" altLang="en-US">
              <a:solidFill>
                <a:schemeClr val="tx2">
                  <a:lumMod val="75000"/>
                </a:schemeClr>
              </a:solidFill>
              <a:latin typeface="微软雅黑" panose="020B0503020204020204" charset="-122"/>
              <a:ea typeface="微软雅黑" panose="020B0503020204020204" charset="-122"/>
            </a:endParaRPr>
          </a:p>
          <a:p>
            <a:r>
              <a:rPr lang="zh-CN" altLang="en-US">
                <a:solidFill>
                  <a:schemeClr val="tx2">
                    <a:lumMod val="75000"/>
                  </a:schemeClr>
                </a:solidFill>
                <a:latin typeface="微软雅黑" panose="020B0503020204020204" charset="-122"/>
                <a:ea typeface="微软雅黑" panose="020B0503020204020204" charset="-122"/>
              </a:rPr>
              <a:t>行业责任</a:t>
            </a:r>
            <a:endParaRPr lang="zh-CN" altLang="en-US">
              <a:solidFill>
                <a:schemeClr val="tx2">
                  <a:lumMod val="75000"/>
                </a:schemeClr>
              </a:solidFill>
              <a:latin typeface="微软雅黑" panose="020B0503020204020204" charset="-122"/>
              <a:ea typeface="微软雅黑" panose="020B0503020204020204" charset="-122"/>
            </a:endParaRPr>
          </a:p>
          <a:p>
            <a:r>
              <a:rPr lang="zh-CN" altLang="en-US">
                <a:solidFill>
                  <a:schemeClr val="tx2">
                    <a:lumMod val="75000"/>
                  </a:schemeClr>
                </a:solidFill>
                <a:latin typeface="微软雅黑" panose="020B0503020204020204" charset="-122"/>
                <a:ea typeface="微软雅黑" panose="020B0503020204020204" charset="-122"/>
              </a:rPr>
              <a:t>社会责任</a:t>
            </a:r>
            <a:endParaRPr lang="zh-CN" altLang="en-US">
              <a:solidFill>
                <a:schemeClr val="tx2">
                  <a:lumMod val="75000"/>
                </a:schemeClr>
              </a:solidFill>
              <a:latin typeface="微软雅黑" panose="020B0503020204020204" charset="-122"/>
              <a:ea typeface="微软雅黑" panose="020B0503020204020204" charset="-122"/>
            </a:endParaRPr>
          </a:p>
          <a:p>
            <a:r>
              <a:rPr lang="en-US" altLang="zh-CN">
                <a:solidFill>
                  <a:schemeClr val="tx2">
                    <a:lumMod val="75000"/>
                  </a:schemeClr>
                </a:solidFill>
                <a:latin typeface="微软雅黑" panose="020B0503020204020204" charset="-122"/>
                <a:ea typeface="微软雅黑" panose="020B0503020204020204" charset="-122"/>
              </a:rPr>
              <a:t>B</a:t>
            </a:r>
            <a:r>
              <a:rPr lang="zh-CN" altLang="en-US">
                <a:solidFill>
                  <a:schemeClr val="tx2">
                    <a:lumMod val="75000"/>
                  </a:schemeClr>
                </a:solidFill>
                <a:latin typeface="微软雅黑" panose="020B0503020204020204" charset="-122"/>
                <a:ea typeface="微软雅黑" panose="020B0503020204020204" charset="-122"/>
              </a:rPr>
              <a:t>端引流</a:t>
            </a:r>
            <a:endParaRPr lang="zh-CN" altLang="en-US">
              <a:solidFill>
                <a:schemeClr val="tx2">
                  <a:lumMod val="75000"/>
                </a:schemeClr>
              </a:solidFill>
              <a:latin typeface="微软雅黑" panose="020B0503020204020204" charset="-122"/>
              <a:ea typeface="微软雅黑" panose="020B0503020204020204" charset="-122"/>
            </a:endParaRPr>
          </a:p>
        </p:txBody>
      </p:sp>
      <p:sp>
        <p:nvSpPr>
          <p:cNvPr id="68" name="文本框 67"/>
          <p:cNvSpPr txBox="1"/>
          <p:nvPr/>
        </p:nvSpPr>
        <p:spPr>
          <a:xfrm>
            <a:off x="1572895" y="1738630"/>
            <a:ext cx="1097280" cy="645160"/>
          </a:xfrm>
          <a:prstGeom prst="rect">
            <a:avLst/>
          </a:prstGeom>
          <a:noFill/>
        </p:spPr>
        <p:txBody>
          <a:bodyPr wrap="none" rtlCol="0" anchor="t">
            <a:spAutoFit/>
          </a:bodyPr>
          <a:p>
            <a:r>
              <a:rPr lang="zh-CN" altLang="en-US">
                <a:solidFill>
                  <a:schemeClr val="tx2">
                    <a:lumMod val="75000"/>
                  </a:schemeClr>
                </a:solidFill>
                <a:latin typeface="微软雅黑" panose="020B0503020204020204" charset="-122"/>
                <a:ea typeface="微软雅黑" panose="020B0503020204020204" charset="-122"/>
              </a:rPr>
              <a:t>理论基础</a:t>
            </a:r>
            <a:endParaRPr lang="zh-CN" altLang="en-US">
              <a:solidFill>
                <a:schemeClr val="tx2">
                  <a:lumMod val="75000"/>
                </a:schemeClr>
              </a:solidFill>
              <a:latin typeface="微软雅黑" panose="020B0503020204020204" charset="-122"/>
              <a:ea typeface="微软雅黑" panose="020B0503020204020204" charset="-122"/>
            </a:endParaRPr>
          </a:p>
          <a:p>
            <a:r>
              <a:rPr lang="zh-CN" altLang="en-US">
                <a:solidFill>
                  <a:schemeClr val="tx2">
                    <a:lumMod val="75000"/>
                  </a:schemeClr>
                </a:solidFill>
                <a:latin typeface="微软雅黑" panose="020B0503020204020204" charset="-122"/>
                <a:ea typeface="微软雅黑" panose="020B0503020204020204" charset="-122"/>
              </a:rPr>
              <a:t>内部培养</a:t>
            </a:r>
            <a:endParaRPr lang="zh-CN" altLang="en-US">
              <a:solidFill>
                <a:schemeClr val="tx2">
                  <a:lumMod val="75000"/>
                </a:schemeClr>
              </a:solidFill>
              <a:latin typeface="微软雅黑" panose="020B0503020204020204" charset="-122"/>
              <a:ea typeface="微软雅黑" panose="020B0503020204020204" charset="-122"/>
            </a:endParaRPr>
          </a:p>
        </p:txBody>
      </p:sp>
      <p:sp>
        <p:nvSpPr>
          <p:cNvPr id="69" name="文本框 68"/>
          <p:cNvSpPr txBox="1"/>
          <p:nvPr/>
        </p:nvSpPr>
        <p:spPr>
          <a:xfrm>
            <a:off x="8683625" y="4009390"/>
            <a:ext cx="2569210" cy="398780"/>
          </a:xfrm>
          <a:prstGeom prst="rect">
            <a:avLst/>
          </a:prstGeom>
          <a:noFill/>
        </p:spPr>
        <p:txBody>
          <a:bodyPr wrap="square" rtlCol="0" anchor="t">
            <a:spAutoFit/>
          </a:bodyPr>
          <a:p>
            <a:r>
              <a:rPr lang="zh-CN" altLang="en-US" sz="2000" b="1">
                <a:solidFill>
                  <a:schemeClr val="tx2">
                    <a:lumMod val="75000"/>
                  </a:schemeClr>
                </a:solidFill>
                <a:latin typeface="微软雅黑" panose="020B0503020204020204" charset="-122"/>
                <a:ea typeface="微软雅黑" panose="020B0503020204020204" charset="-122"/>
              </a:rPr>
              <a:t>（内容、专业、人才）</a:t>
            </a:r>
            <a:endParaRPr lang="zh-CN" altLang="en-US" sz="2000" b="1">
              <a:solidFill>
                <a:schemeClr val="tx2">
                  <a:lumMod val="75000"/>
                </a:schemeClr>
              </a:solidFill>
              <a:latin typeface="微软雅黑" panose="020B0503020204020204" charset="-122"/>
              <a:ea typeface="微软雅黑" panose="020B0503020204020204" charset="-122"/>
            </a:endParaRPr>
          </a:p>
        </p:txBody>
      </p:sp>
      <p:sp>
        <p:nvSpPr>
          <p:cNvPr id="70" name="文本框 69"/>
          <p:cNvSpPr txBox="1"/>
          <p:nvPr/>
        </p:nvSpPr>
        <p:spPr>
          <a:xfrm>
            <a:off x="8884920" y="6097905"/>
            <a:ext cx="2623820" cy="398780"/>
          </a:xfrm>
          <a:prstGeom prst="rect">
            <a:avLst/>
          </a:prstGeom>
          <a:noFill/>
        </p:spPr>
        <p:txBody>
          <a:bodyPr wrap="square" rtlCol="0" anchor="t">
            <a:spAutoFit/>
          </a:bodyPr>
          <a:p>
            <a:r>
              <a:rPr lang="zh-CN" altLang="en-US" sz="2000" b="1">
                <a:solidFill>
                  <a:schemeClr val="tx2">
                    <a:lumMod val="75000"/>
                  </a:schemeClr>
                </a:solidFill>
                <a:latin typeface="微软雅黑" panose="020B0503020204020204" charset="-122"/>
                <a:ea typeface="微软雅黑" panose="020B0503020204020204" charset="-122"/>
              </a:rPr>
              <a:t>（个人品牌</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影响力）</a:t>
            </a:r>
            <a:endParaRPr lang="zh-CN" altLang="en-US" sz="2000" b="1">
              <a:solidFill>
                <a:schemeClr val="tx2">
                  <a:lumMod val="75000"/>
                </a:schemeClr>
              </a:solidFill>
              <a:latin typeface="微软雅黑" panose="020B0503020204020204" charset="-122"/>
              <a:ea typeface="微软雅黑" panose="020B0503020204020204" charset="-122"/>
            </a:endParaRPr>
          </a:p>
        </p:txBody>
      </p:sp>
      <p:sp>
        <p:nvSpPr>
          <p:cNvPr id="71" name="文本框 70"/>
          <p:cNvSpPr txBox="1"/>
          <p:nvPr/>
        </p:nvSpPr>
        <p:spPr>
          <a:xfrm>
            <a:off x="1345565" y="6298565"/>
            <a:ext cx="3536315" cy="398780"/>
          </a:xfrm>
          <a:prstGeom prst="rect">
            <a:avLst/>
          </a:prstGeom>
          <a:noFill/>
        </p:spPr>
        <p:txBody>
          <a:bodyPr wrap="square" rtlCol="0" anchor="t">
            <a:spAutoFit/>
          </a:bodyPr>
          <a:p>
            <a:r>
              <a:rPr lang="zh-CN" altLang="en-US" sz="2000" b="1">
                <a:solidFill>
                  <a:schemeClr val="tx2">
                    <a:lumMod val="75000"/>
                  </a:schemeClr>
                </a:solidFill>
                <a:latin typeface="微软雅黑" panose="020B0503020204020204" charset="-122"/>
                <a:ea typeface="微软雅黑" panose="020B0503020204020204" charset="-122"/>
              </a:rPr>
              <a:t>（权威、智库品牌</a:t>
            </a:r>
            <a:r>
              <a:rPr lang="en-US" altLang="zh-CN" sz="2000" b="1">
                <a:solidFill>
                  <a:schemeClr val="tx2">
                    <a:lumMod val="75000"/>
                  </a:schemeClr>
                </a:solidFill>
                <a:latin typeface="微软雅黑" panose="020B0503020204020204" charset="-122"/>
                <a:ea typeface="微软雅黑" panose="020B0503020204020204" charset="-122"/>
              </a:rPr>
              <a:t>/</a:t>
            </a:r>
            <a:r>
              <a:rPr lang="zh-CN" altLang="en-US" sz="2000" b="1">
                <a:solidFill>
                  <a:schemeClr val="tx2">
                    <a:lumMod val="75000"/>
                  </a:schemeClr>
                </a:solidFill>
                <a:latin typeface="微软雅黑" panose="020B0503020204020204" charset="-122"/>
                <a:ea typeface="微软雅黑" panose="020B0503020204020204" charset="-122"/>
              </a:rPr>
              <a:t>影响力）</a:t>
            </a:r>
            <a:endParaRPr lang="zh-CN" altLang="en-US" sz="2000" b="1">
              <a:solidFill>
                <a:schemeClr val="tx2">
                  <a:lumMod val="75000"/>
                </a:schemeClr>
              </a:solidFill>
              <a:latin typeface="微软雅黑" panose="020B0503020204020204" charset="-122"/>
              <a:ea typeface="微软雅黑" panose="020B0503020204020204" charset="-122"/>
            </a:endParaRPr>
          </a:p>
        </p:txBody>
      </p:sp>
      <p:sp>
        <p:nvSpPr>
          <p:cNvPr id="72" name="文本框 71"/>
          <p:cNvSpPr txBox="1"/>
          <p:nvPr/>
        </p:nvSpPr>
        <p:spPr>
          <a:xfrm>
            <a:off x="1115060" y="2558415"/>
            <a:ext cx="2012950" cy="398780"/>
          </a:xfrm>
          <a:prstGeom prst="rect">
            <a:avLst/>
          </a:prstGeom>
          <a:noFill/>
        </p:spPr>
        <p:txBody>
          <a:bodyPr wrap="square" rtlCol="0" anchor="t">
            <a:spAutoFit/>
          </a:bodyPr>
          <a:p>
            <a:r>
              <a:rPr lang="zh-CN" altLang="en-US" sz="2000" b="1">
                <a:solidFill>
                  <a:schemeClr val="tx2">
                    <a:lumMod val="75000"/>
                  </a:schemeClr>
                </a:solidFill>
                <a:latin typeface="微软雅黑" panose="020B0503020204020204" charset="-122"/>
                <a:ea typeface="微软雅黑" panose="020B0503020204020204" charset="-122"/>
              </a:rPr>
              <a:t>（人才、专业）</a:t>
            </a:r>
            <a:endParaRPr lang="zh-CN" altLang="en-US" sz="2000" b="1">
              <a:solidFill>
                <a:schemeClr val="tx2">
                  <a:lumMod val="75000"/>
                </a:schemeClr>
              </a:solidFill>
              <a:latin typeface="微软雅黑" panose="020B0503020204020204" charset="-122"/>
              <a:ea typeface="微软雅黑" panose="020B0503020204020204" charset="-122"/>
            </a:endParaRPr>
          </a:p>
        </p:txBody>
      </p:sp>
      <p:sp>
        <p:nvSpPr>
          <p:cNvPr id="2" name="文本框 1"/>
          <p:cNvSpPr txBox="1"/>
          <p:nvPr/>
        </p:nvSpPr>
        <p:spPr>
          <a:xfrm>
            <a:off x="5537835" y="2558415"/>
            <a:ext cx="1699260" cy="1568450"/>
          </a:xfrm>
          <a:prstGeom prst="rect">
            <a:avLst/>
          </a:prstGeom>
          <a:noFill/>
        </p:spPr>
        <p:txBody>
          <a:bodyPr wrap="none" rtlCol="0" anchor="t">
            <a:spAutoFit/>
          </a:bodyPr>
          <a:p>
            <a:pPr algn="l"/>
            <a:r>
              <a:rPr lang="zh-CN" altLang="zh-TW" sz="6000" b="1" dirty="0">
                <a:solidFill>
                  <a:srgbClr val="00DEC3"/>
                </a:solidFill>
                <a:latin typeface="微软雅黑" panose="020B0503020204020204" charset="-122"/>
                <a:ea typeface="微软雅黑" panose="020B0503020204020204" charset="-122"/>
                <a:sym typeface="+mn-ea"/>
              </a:rPr>
              <a:t>学</a:t>
            </a:r>
            <a:r>
              <a:rPr lang="en-US" altLang="zh-TW" sz="6000" b="1" dirty="0">
                <a:solidFill>
                  <a:srgbClr val="00DEC3"/>
                </a:solidFill>
                <a:latin typeface="微软雅黑" panose="020B0503020204020204" charset="-122"/>
                <a:ea typeface="微软雅黑" panose="020B0503020204020204" charset="-122"/>
                <a:sym typeface="+mn-ea"/>
              </a:rPr>
              <a:t> </a:t>
            </a:r>
            <a:endParaRPr lang="en-US" altLang="zh-TW" sz="6000" b="1" dirty="0">
              <a:solidFill>
                <a:srgbClr val="00DEC3"/>
              </a:solidFill>
              <a:latin typeface="微软雅黑" panose="020B0503020204020204" charset="-122"/>
              <a:ea typeface="微软雅黑" panose="020B0503020204020204" charset="-122"/>
              <a:sym typeface="+mn-ea"/>
            </a:endParaRPr>
          </a:p>
          <a:p>
            <a:pPr algn="l"/>
            <a:r>
              <a:rPr lang="en-US" altLang="zh-TW" sz="3600" b="1" dirty="0">
                <a:solidFill>
                  <a:srgbClr val="00DEC3"/>
                </a:solidFill>
                <a:effectLst>
                  <a:reflection blurRad="6350" stA="55000" endA="300" endPos="45500" dir="5400000" sy="-100000" algn="bl" rotWithShape="0"/>
                </a:effectLst>
                <a:latin typeface="微软雅黑" panose="020B0503020204020204" charset="-122"/>
                <a:ea typeface="微软雅黑" panose="020B0503020204020204" charset="-122"/>
                <a:sym typeface="+mn-ea"/>
              </a:rPr>
              <a:t>SHOW</a:t>
            </a:r>
            <a:endParaRPr lang="en-US" altLang="zh-TW" sz="3600" b="1" dirty="0">
              <a:solidFill>
                <a:srgbClr val="00DEC3"/>
              </a:solidFill>
              <a:effectLst>
                <a:reflection blurRad="6350" stA="55000" endA="300" endPos="45500" dir="5400000" sy="-100000" algn="bl" rotWithShape="0"/>
              </a:effectLst>
              <a:latin typeface="微软雅黑" panose="020B0503020204020204" charset="-122"/>
              <a:ea typeface="微软雅黑" panose="020B0503020204020204" charset="-122"/>
              <a:sym typeface="+mn-ea"/>
            </a:endParaRPr>
          </a:p>
        </p:txBody>
      </p:sp>
    </p:spTree>
    <p:custDataLst>
      <p:tags r:id="rId15"/>
    </p:custDataLst>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000" fill="hold">
                                          <p:stCondLst>
                                            <p:cond delay="0"/>
                                          </p:stCondLst>
                                        </p:cTn>
                                        <p:tgtEl>
                                          <p:spTgt spid="59"/>
                                        </p:tgtEl>
                                        <p:attrNameLst>
                                          <p:attrName>style.visibility</p:attrName>
                                        </p:attrNameLst>
                                      </p:cBhvr>
                                      <p:to>
                                        <p:strVal val="visible"/>
                                      </p:to>
                                    </p:set>
                                    <p:animEffect transition="in" filter="dissolve">
                                      <p:cBhvr>
                                        <p:cTn id="7" dur="1000"/>
                                        <p:tgtEl>
                                          <p:spTgt spid="59"/>
                                        </p:tgtEl>
                                      </p:cBhvr>
                                    </p:animEffect>
                                  </p:childTnLst>
                                </p:cTn>
                              </p:par>
                              <p:par>
                                <p:cTn id="8" presetID="9" presetClass="entr" presetSubtype="0" fill="hold" grpId="0" nodeType="withEffect">
                                  <p:stCondLst>
                                    <p:cond delay="0"/>
                                  </p:stCondLst>
                                  <p:childTnLst>
                                    <p:set>
                                      <p:cBhvr>
                                        <p:cTn id="9" dur="1000" fill="hold">
                                          <p:stCondLst>
                                            <p:cond delay="0"/>
                                          </p:stCondLst>
                                        </p:cTn>
                                        <p:tgtEl>
                                          <p:spTgt spid="56"/>
                                        </p:tgtEl>
                                        <p:attrNameLst>
                                          <p:attrName>style.visibility</p:attrName>
                                        </p:attrNameLst>
                                      </p:cBhvr>
                                      <p:to>
                                        <p:strVal val="visible"/>
                                      </p:to>
                                    </p:set>
                                    <p:animEffect transition="in" filter="dissolve">
                                      <p:cBhvr>
                                        <p:cTn id="10" dur="1000"/>
                                        <p:tgtEl>
                                          <p:spTgt spid="56"/>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57"/>
                                        </p:tgtEl>
                                        <p:attrNameLst>
                                          <p:attrName>style.visibility</p:attrName>
                                        </p:attrNameLst>
                                      </p:cBhvr>
                                      <p:to>
                                        <p:strVal val="visible"/>
                                      </p:to>
                                    </p:set>
                                    <p:animEffect transition="in" filter="dissolve">
                                      <p:cBhvr>
                                        <p:cTn id="15" dur="500"/>
                                        <p:tgtEl>
                                          <p:spTgt spid="57"/>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61"/>
                                        </p:tgtEl>
                                        <p:attrNameLst>
                                          <p:attrName>style.visibility</p:attrName>
                                        </p:attrNameLst>
                                      </p:cBhvr>
                                      <p:to>
                                        <p:strVal val="visible"/>
                                      </p:to>
                                    </p:set>
                                    <p:animEffect transition="in" filter="dissolve">
                                      <p:cBhvr>
                                        <p:cTn id="18" dur="500"/>
                                        <p:tgtEl>
                                          <p:spTgt spid="61"/>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58"/>
                                        </p:tgtEl>
                                        <p:attrNameLst>
                                          <p:attrName>style.visibility</p:attrName>
                                        </p:attrNameLst>
                                      </p:cBhvr>
                                      <p:to>
                                        <p:strVal val="visible"/>
                                      </p:to>
                                    </p:set>
                                    <p:animEffect transition="in" filter="dissolve">
                                      <p:cBhvr>
                                        <p:cTn id="23" dur="500"/>
                                        <p:tgtEl>
                                          <p:spTgt spid="58"/>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62"/>
                                        </p:tgtEl>
                                        <p:attrNameLst>
                                          <p:attrName>style.visibility</p:attrName>
                                        </p:attrNameLst>
                                      </p:cBhvr>
                                      <p:to>
                                        <p:strVal val="visible"/>
                                      </p:to>
                                    </p:set>
                                    <p:animEffect transition="in" filter="dissolve">
                                      <p:cBhvr>
                                        <p:cTn id="26" dur="500"/>
                                        <p:tgtEl>
                                          <p:spTgt spid="62"/>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dissolve">
                                      <p:cBhvr>
                                        <p:cTn id="31" dur="500"/>
                                        <p:tgtEl>
                                          <p:spTgt spid="55"/>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63"/>
                                        </p:tgtEl>
                                        <p:attrNameLst>
                                          <p:attrName>style.visibility</p:attrName>
                                        </p:attrNameLst>
                                      </p:cBhvr>
                                      <p:to>
                                        <p:strVal val="visible"/>
                                      </p:to>
                                    </p:set>
                                    <p:animEffect transition="in" filter="dissolve">
                                      <p:cBhvr>
                                        <p:cTn id="34" dur="500"/>
                                        <p:tgtEl>
                                          <p:spTgt spid="63"/>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70"/>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68"/>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5"/>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6"/>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9"/>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10"/>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1"/>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1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3"/>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14"/>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15"/>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16"/>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61" grpId="0"/>
      <p:bldP spid="62" grpId="0"/>
      <p:bldP spid="63" grpId="0"/>
      <p:bldP spid="65" grpId="0"/>
      <p:bldP spid="69" grpId="0"/>
      <p:bldP spid="66" grpId="0"/>
      <p:bldP spid="70" grpId="0"/>
      <p:bldP spid="67" grpId="0"/>
      <p:bldP spid="71" grpId="0"/>
      <p:bldP spid="68" grpId="0"/>
      <p:bldP spid="72" grpId="0"/>
      <p:bldP spid="5" grpId="0" animBg="1"/>
      <p:bldP spid="6" grpId="0" animBg="1"/>
      <p:bldP spid="9" grpId="0" animBg="1"/>
      <p:bldP spid="11" grpId="0" animBg="1"/>
      <p:bldP spid="13" grpId="0" animBg="1"/>
      <p:bldP spid="15" grpId="0" animBg="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3087"/>
</p:tagLst>
</file>

<file path=ppt/tags/tag171.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3087"/>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75.xml><?xml version="1.0" encoding="utf-8"?>
<p:tagLst xmlns:p="http://schemas.openxmlformats.org/presentationml/2006/main">
  <p:tag name="KSO_WM_TAG_VERSION" val="1.0"/>
  <p:tag name="KSO_WM_BEAUTIFY_FLAG" val="#wm#"/>
  <p:tag name="KSO_WM_COMBINE_RELATE_SLIDE_ID" val="background20181066_1"/>
  <p:tag name="KSO_WM_TEMPLATE_CATEGORY" val="custom"/>
  <p:tag name="KSO_WM_TEMPLATE_INDEX" val="20183087"/>
  <p:tag name="KSO_WM_TEMPLATE_SUBCATEGORY" val="0"/>
  <p:tag name="KSO_WM_TEMPLATE_THUMBS_INDEX" val="1、6、12、13、16、22、24、25、28、29"/>
  <p:tag name="KSO_WM_TEMPLATE_TOPIC_ID" val="2869567"/>
  <p:tag name="KSO_WM_TEMPLATE_OUTLINE_ID" val="6"/>
  <p:tag name="KSO_WM_TEMPLATE_SCENE_ID" val="1"/>
  <p:tag name="KSO_WM_TEMPLATE_JOB_ID" val="6"/>
  <p:tag name="KSO_WM_TEMPLATE_TOPIC_DEFAULT" val="0"/>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REFSHAPE" val="123618504"/>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REFSHAPE" val="123618624"/>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REFSHAPE" val="123618864"/>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4234"/>
</p:tagLst>
</file>

<file path=ppt/tags/tag181.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4234"/>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5.xml><?xml version="1.0" encoding="utf-8"?>
<p:tagLst xmlns:p="http://schemas.openxmlformats.org/presentationml/2006/main">
  <p:tag name="KSO_WM_TAG_VERSION" val="1.0"/>
  <p:tag name="KSO_WM_BEAUTIFY_FLAG" val="#wm#"/>
  <p:tag name="KSO_WM_COMBINE_RELATE_SLIDE_ID" val="background20181885_1"/>
  <p:tag name="KSO_WM_TEMPLATE_CATEGORY" val="custom"/>
  <p:tag name="KSO_WM_TEMPLATE_INDEX" val="20184234"/>
  <p:tag name="KSO_WM_TEMPLATE_SUBCATEGORY" val="0"/>
  <p:tag name="KSO_WM_TEMPLATE_THUMBS_INDEX" val="1、4、5、6、12、13、16、21、25、28"/>
</p:tagLst>
</file>

<file path=ppt/tags/tag186.xml><?xml version="1.0" encoding="utf-8"?>
<p:tagLst xmlns:p="http://schemas.openxmlformats.org/presentationml/2006/main">
  <p:tag name="KSO_WM_TAG_VERSION" val="1.0"/>
  <p:tag name="KSO_WM_TEMPLATE_CATEGORY" val="custom"/>
  <p:tag name="KSO_WM_TEMPLATE_INDEX" val="20183087"/>
  <p:tag name="KSO_WM_UNIT_TYPE" val="a"/>
  <p:tag name="KSO_WM_UNIT_INDEX" val="1"/>
  <p:tag name="KSO_WM_UNIT_ID" val="custom20183087_1*a*1"/>
  <p:tag name="KSO_WM_UNIT_LAYERLEVEL" val="1"/>
  <p:tag name="KSO_WM_UNIT_VALUE" val="11"/>
  <p:tag name="KSO_WM_UNIT_ISCONTENTSTITLE" val="0"/>
  <p:tag name="KSO_WM_UNIT_HIGHLIGHT" val="0"/>
  <p:tag name="KSO_WM_UNIT_COMPATIBLE" val="0"/>
  <p:tag name="KSO_WM_BEAUTIFY_FLAG" val="#wm#"/>
  <p:tag name="KSO_WM_UNIT_PRESET_TEXT" val="大气商务年度工作总结"/>
  <p:tag name="KSO_WM_UNIT_NOCLEAR" val="0"/>
  <p:tag name="KSO_WM_UNIT_DIAGRAM_ISNUMVISUAL" val="0"/>
  <p:tag name="KSO_WM_UNIT_DIAGRAM_ISREFERUNIT" val="0"/>
</p:tagLst>
</file>

<file path=ppt/tags/tag187.xml><?xml version="1.0" encoding="utf-8"?>
<p:tagLst xmlns:p="http://schemas.openxmlformats.org/presentationml/2006/main">
  <p:tag name="KSO_WM_TAG_VERSION" val="1.0"/>
  <p:tag name="KSO_WM_SLIDE_ITEM_CNT" val="0"/>
  <p:tag name="KSO_WM_SLIDE_LAYOUT" val="a_b"/>
  <p:tag name="KSO_WM_SLIDE_LAYOUT_CNT" val="1_1"/>
  <p:tag name="KSO_WM_SLIDE_TYPE" val="title"/>
  <p:tag name="KSO_WM_BEAUTIFY_FLAG" val="#wm#"/>
  <p:tag name="KSO_WM_COMBINE_RELATE_SLIDE_ID" val="background20181066_1"/>
  <p:tag name="KSO_WM_TEMPLATE_CATEGORY" val="custom"/>
  <p:tag name="KSO_WM_TEMPLATE_INDEX" val="20183087"/>
  <p:tag name="KSO_WM_SLIDE_ID" val="custom20183087_1"/>
  <p:tag name="KSO_WM_SLIDE_INDEX" val="1"/>
  <p:tag name="KSO_WM_TEMPLATE_SUBCATEGORY" val="0"/>
  <p:tag name="KSO_WM_TEMPLATE_THUMBS_INDEX" val="1、6、12、13、16、22、24、25、28、29"/>
  <p:tag name="KSO_WM_TEMPLATE_TOPIC_ID" val="2869567"/>
  <p:tag name="KSO_WM_TEMPLATE_OUTLINE_ID" val="6"/>
  <p:tag name="KSO_WM_TEMPLATE_SCENE_ID" val="1"/>
  <p:tag name="KSO_WM_TEMPLATE_JOB_ID" val="6"/>
  <p:tag name="KSO_WM_TEMPLATE_TOPIC_DEFAULT" val="0"/>
  <p:tag name="KSO_WM_SLIDE_SUBTYPE" val="pureTxt"/>
</p:tagLst>
</file>

<file path=ppt/tags/tag188.xml><?xml version="1.0" encoding="utf-8"?>
<p:tagLst xmlns:p="http://schemas.openxmlformats.org/presentationml/2006/main">
  <p:tag name="KSO_WM_UNIT_PLACING_PICTURE_USER_VIEWPORT" val="{&quot;height&quot;:10800,&quot;width&quot;:19200}"/>
</p:tagLst>
</file>

<file path=ppt/tags/tag189.xml><?xml version="1.0" encoding="utf-8"?>
<p:tagLst xmlns:p="http://schemas.openxmlformats.org/presentationml/2006/main">
  <p:tag name="KSO_WM_BEAUTIFY_FLAG" val="#wm#"/>
  <p:tag name="KSO_WM_TEMPLATE_CATEGORY" val="custom"/>
  <p:tag name="KSO_WM_TEMPLATE_INDEX" val="20184234"/>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p="http://schemas.openxmlformats.org/presentationml/2006/main">
  <p:tag name="KSO_WM_TEMPLATE_CATEGORY" val="custom"/>
  <p:tag name="KSO_WM_TEMPLATE_INDEX" val="20184234"/>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4234_2*a*1"/>
  <p:tag name="KSO_WM_UNIT_PRESET_TEXT" val="LOREM IPSUM DOLOR"/>
  <p:tag name="KSO_WM_UNIT_NOCLEAR" val="0"/>
  <p:tag name="KSO_WM_UNIT_DIAGRAM_ISNUMVISUAL" val="0"/>
  <p:tag name="KSO_WM_UNIT_DIAGRAM_ISREFERUNIT" val="0"/>
</p:tagLst>
</file>

<file path=ppt/tags/tag191.xml><?xml version="1.0" encoding="utf-8"?>
<p:tagLst xmlns:p="http://schemas.openxmlformats.org/presentationml/2006/main">
  <p:tag name="KSO_WM_TEMPLATE_CATEGORY" val="custom"/>
  <p:tag name="KSO_WM_TEMPLATE_INDEX" val="20184234"/>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4234_2*f*1"/>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 name="KSO_WM_UNIT_NOCLEAR" val="0"/>
  <p:tag name="KSO_WM_UNIT_DIAGRAM_ISNUMVISUAL" val="0"/>
  <p:tag name="KSO_WM_UNIT_DIAGRAM_ISREFERUNIT" val="0"/>
</p:tagLst>
</file>

<file path=ppt/tags/tag192.xml><?xml version="1.0" encoding="utf-8"?>
<p:tagLst xmlns:p="http://schemas.openxmlformats.org/presentationml/2006/main">
  <p:tag name="KSO_WM_SLIDE_SIZE" val="828*457"/>
  <p:tag name="KSO_WM_SLIDE_POSITION" val="66*28"/>
  <p:tag name="KSO_WM_SLIDE_LAYOUT_CNT" val="1_1"/>
  <p:tag name="KSO_WM_SLIDE_LAYOUT" val="a_f"/>
  <p:tag name="KSO_WM_BEAUTIFY_FLAG" val="#wm#"/>
  <p:tag name="KSO_WM_SLIDE_TYPE" val="text"/>
  <p:tag name="KSO_WM_SLIDE_ITEM_CNT" val="0"/>
  <p:tag name="KSO_WM_TAG_VERSION" val="1.0"/>
  <p:tag name="KSO_WM_COMBINE_RELATE_SLIDE_ID" val="background20181885_2"/>
  <p:tag name="KSO_WM_TEMPLATE_CATEGORY" val="custom"/>
  <p:tag name="KSO_WM_TEMPLATE_INDEX" val="20184234"/>
  <p:tag name="KSO_WM_SLIDE_ID" val="custom20184234_2"/>
  <p:tag name="KSO_WM_SLIDE_INDEX" val="2"/>
  <p:tag name="KSO_WM_TEMPLATE_SUBCATEGORY" val="0"/>
  <p:tag name="KSO_WM_SLIDE_SUBTYPE" val="pureTxt"/>
</p:tagLst>
</file>

<file path=ppt/tags/tag193.xml><?xml version="1.0" encoding="utf-8"?>
<p:tagLst xmlns:p="http://schemas.openxmlformats.org/presentationml/2006/main">
  <p:tag name="KSO_WM_TEMPLATE_CATEGORY" val="custom"/>
  <p:tag name="KSO_WM_TEMPLATE_INDEX" val="20184234"/>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4234_2*a*1"/>
  <p:tag name="KSO_WM_UNIT_PRESET_TEXT" val="LOREM IPSUM DOLOR"/>
  <p:tag name="KSO_WM_UNIT_NOCLEAR" val="0"/>
  <p:tag name="KSO_WM_UNIT_DIAGRAM_ISNUMVISUAL" val="0"/>
  <p:tag name="KSO_WM_UNIT_DIAGRAM_ISREFERUNIT" val="0"/>
</p:tagLst>
</file>

<file path=ppt/tags/tag194.xml><?xml version="1.0" encoding="utf-8"?>
<p:tagLst xmlns:p="http://schemas.openxmlformats.org/presentationml/2006/main">
  <p:tag name="KSO_WM_SLIDE_SIZE" val="828*457"/>
  <p:tag name="KSO_WM_SLIDE_POSITION" val="66*28"/>
  <p:tag name="KSO_WM_SLIDE_LAYOUT_CNT" val="1_1"/>
  <p:tag name="KSO_WM_SLIDE_LAYOUT" val="a_f"/>
  <p:tag name="KSO_WM_BEAUTIFY_FLAG" val="#wm#"/>
  <p:tag name="KSO_WM_SLIDE_TYPE" val="text"/>
  <p:tag name="KSO_WM_SLIDE_ITEM_CNT" val="0"/>
  <p:tag name="KSO_WM_TAG_VERSION" val="1.0"/>
  <p:tag name="KSO_WM_COMBINE_RELATE_SLIDE_ID" val="background20181885_2"/>
  <p:tag name="KSO_WM_TEMPLATE_CATEGORY" val="custom"/>
  <p:tag name="KSO_WM_TEMPLATE_INDEX" val="20184234"/>
  <p:tag name="KSO_WM_SLIDE_ID" val="custom20184234_2"/>
  <p:tag name="KSO_WM_SLIDE_INDEX" val="2"/>
  <p:tag name="KSO_WM_TEMPLATE_SUBCATEGORY" val="0"/>
  <p:tag name="KSO_WM_SLIDE_SUBTYPE" val="pureTxt"/>
</p:tagLst>
</file>

<file path=ppt/tags/tag195.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592471866285_1_1"/>
  <p:tag name="KSO_WM_UNIT_DYNAMIC_NUM_START" val="0"/>
  <p:tag name="KSO_WM_UNIT_DYNAMIC_NUM_END" val="33"/>
</p:tagLst>
</file>

<file path=ppt/tags/tag196.xml><?xml version="1.0" encoding="utf-8"?>
<p:tagLst xmlns:p="http://schemas.openxmlformats.org/presentationml/2006/main">
  <p:tag name="KSO_WM_BEAUTIFY_FLAG" val="#wm#"/>
  <p:tag name="KSO_WM_TEMPLATE_CATEGORY" val="custom"/>
  <p:tag name="KSO_WM_TEMPLATE_INDEX" val="20183087"/>
</p:tagLst>
</file>

<file path=ppt/tags/tag197.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592782203958_1_1"/>
  <p:tag name="KSO_WM_UNIT_DYNAMIC_NUM_START" val="0"/>
  <p:tag name="KSO_WM_UNIT_DYNAMIC_NUM_END" val="78"/>
</p:tagLst>
</file>

<file path=ppt/tags/tag198.xml><?xml version="1.0" encoding="utf-8"?>
<p:tagLst xmlns:p="http://schemas.openxmlformats.org/presentationml/2006/main">
  <p:tag name="KSO_WM_BEAUTIFY_FLAG" val="#wm#"/>
  <p:tag name="KSO_WM_TEMPLATE_CATEGORY" val="custom"/>
  <p:tag name="KSO_WM_TEMPLATE_INDEX" val="20183087"/>
</p:tagLst>
</file>

<file path=ppt/tags/tag199.xml><?xml version="1.0" encoding="utf-8"?>
<p:tagLst xmlns:p="http://schemas.openxmlformats.org/presentationml/2006/main">
  <p:tag name="KSO_WM_SLIDE_SIZE" val="828*457"/>
  <p:tag name="KSO_WM_SLIDE_POSITION" val="66*28"/>
  <p:tag name="KSO_WM_SLIDE_LAYOUT_CNT" val="1_2"/>
  <p:tag name="KSO_WM_SLIDE_LAYOUT" val="a_f"/>
  <p:tag name="KSO_WM_BEAUTIFY_FLAG" val="#wm#"/>
  <p:tag name="KSO_WM_SLIDE_TYPE" val="text"/>
  <p:tag name="KSO_WM_SLIDE_ITEM_CNT" val="0"/>
  <p:tag name="KSO_WM_TAG_VERSION" val="1.0"/>
  <p:tag name="KSO_WM_COMBINE_RELATE_SLIDE_ID" val="background20181885_3"/>
  <p:tag name="KSO_WM_TEMPLATE_CATEGORY" val="custom"/>
  <p:tag name="KSO_WM_TEMPLATE_INDEX" val="20184234"/>
  <p:tag name="KSO_WM_SLIDE_ID" val="custom20184234_3"/>
  <p:tag name="KSO_WM_SLIDE_INDEX" val="3"/>
  <p:tag name="KSO_WM_TEMPLATE_SUBCATEGORY" val="0"/>
  <p:tag name="KSO_WM_SLIDE_SUBTYPE" val="pureTxt"/>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00.xml><?xml version="1.0" encoding="utf-8"?>
<p:tagLst xmlns:p="http://schemas.openxmlformats.org/presentationml/2006/main">
  <p:tag name="KSO_WM_BEAUTIFY_FLAG" val="#wm#"/>
  <p:tag name="KSO_WM_TEMPLATE_CATEGORY" val="custom"/>
  <p:tag name="KSO_WM_TEMPLATE_INDEX" val="20184234"/>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1"/>
  <p:tag name="KSO_WM_UNIT_ID" val="diagram636_3*q_i*1_1"/>
  <p:tag name="KSO_WM_TEMPLATE_CATEGORY" val="diagram"/>
  <p:tag name="KSO_WM_TEMPLATE_INDEX" val="636"/>
  <p:tag name="KSO_WM_UNIT_LAYERLEVEL" val="1_1"/>
  <p:tag name="KSO_WM_TAG_VERSION" val="1.0"/>
  <p:tag name="KSO_WM_BEAUTIFY_FLAG" val="#wm#"/>
  <p:tag name="KSO_WM_UNIT_LINE_FORE_SCHEMECOLOR_INDEX" val="5"/>
  <p:tag name="KSO_WM_UNIT_LINE_FILL_TYPE" val="2"/>
  <p:tag name="KSO_WM_UNIT_TEXT_FILL_FORE_SCHEMECOLOR_INDEX" val="14"/>
  <p:tag name="KSO_WM_UNIT_TEXT_FILL_TYPE" val="1"/>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12"/>
  <p:tag name="KSO_WM_UNIT_ID" val="diagram636_3*q_i*1_12"/>
  <p:tag name="KSO_WM_TEMPLATE_CATEGORY" val="diagram"/>
  <p:tag name="KSO_WM_TEMPLATE_INDEX" val="636"/>
  <p:tag name="KSO_WM_UNIT_LAYERLEVEL" val="1_1"/>
  <p:tag name="KSO_WM_TAG_VERSION" val="1.0"/>
  <p:tag name="KSO_WM_BEAUTIFY_FLAG" val="#wm#"/>
  <p:tag name="KSO_WM_UNIT_FILL_FORE_SCHEMECOLOR_INDEX" val="5"/>
  <p:tag name="KSO_WM_UNIT_FILL_TYPE" val="1"/>
  <p:tag name="KSO_WM_UNIT_LINE_FORE_SCHEMECOLOR_INDEX" val="5"/>
  <p:tag name="KSO_WM_UNIT_LINE_FILL_TYPE" val="2"/>
  <p:tag name="KSO_WM_UNIT_TEXT_FILL_FORE_SCHEMECOLOR_INDEX" val="14"/>
  <p:tag name="KSO_WM_UNIT_TEXT_FILL_TYPE" val="1"/>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23"/>
  <p:tag name="KSO_WM_UNIT_ID" val="diagram636_3*q_i*1_23"/>
  <p:tag name="KSO_WM_TEMPLATE_CATEGORY" val="diagram"/>
  <p:tag name="KSO_WM_TEMPLATE_INDEX" val="636"/>
  <p:tag name="KSO_WM_UNIT_LAYERLEVEL" val="1_1"/>
  <p:tag name="KSO_WM_TAG_VERSION" val="1.0"/>
  <p:tag name="KSO_WM_BEAUTIFY_FLAG" val="#wm#"/>
  <p:tag name="KSO_WM_UNIT_FILL_FORE_SCHEMECOLOR_INDEX" val="5"/>
  <p:tag name="KSO_WM_UNIT_FILL_TYPE" val="1"/>
  <p:tag name="KSO_WM_UNIT_LINE_FORE_SCHEMECOLOR_INDEX" val="5"/>
  <p:tag name="KSO_WM_UNIT_LINE_FILL_TYPE" val="2"/>
  <p:tag name="KSO_WM_UNIT_TEXT_FILL_FORE_SCHEMECOLOR_INDEX" val="14"/>
  <p:tag name="KSO_WM_UNIT_TEXT_FILL_TYPE" val="1"/>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4"/>
  <p:tag name="KSO_WM_UNIT_ID" val="diagram636_3*q_i*1_34"/>
  <p:tag name="KSO_WM_TEMPLATE_CATEGORY" val="diagram"/>
  <p:tag name="KSO_WM_TEMPLATE_INDEX" val="636"/>
  <p:tag name="KSO_WM_UNIT_LAYERLEVEL" val="1_1"/>
  <p:tag name="KSO_WM_TAG_VERSION" val="1.0"/>
  <p:tag name="KSO_WM_BEAUTIFY_FLAG" val="#wm#"/>
  <p:tag name="KSO_WM_UNIT_FILL_FORE_SCHEMECOLOR_INDEX" val="14"/>
  <p:tag name="KSO_WM_UNIT_FILL_TYPE" val="1"/>
  <p:tag name="KSO_WM_UNIT_LINE_FORE_SCHEMECOLOR_INDEX" val="5"/>
  <p:tag name="KSO_WM_UNIT_LINE_FILL_TYPE" val="2"/>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5"/>
  <p:tag name="KSO_WM_UNIT_ID" val="diagram636_3*q_i*1_35"/>
  <p:tag name="KSO_WM_TEMPLATE_CATEGORY" val="diagram"/>
  <p:tag name="KSO_WM_TEMPLATE_INDEX" val="636"/>
  <p:tag name="KSO_WM_UNIT_LAYERLEVEL" val="1_1"/>
  <p:tag name="KSO_WM_TAG_VERSION" val="1.0"/>
  <p:tag name="KSO_WM_BEAUTIFY_FLAG" val="#wm#"/>
  <p:tag name="KSO_WM_UNIT_FILL_FORE_SCHEMECOLOR_INDEX" val="5"/>
  <p:tag name="KSO_WM_UNIT_FILL_TYPE" val="1"/>
  <p:tag name="KSO_WM_UNIT_LINE_FORE_SCHEMECOLOR_INDEX" val="5"/>
  <p:tag name="KSO_WM_UNIT_LINE_FILL_TYPE" val="2"/>
  <p:tag name="KSO_WM_UNIT_TEXT_FILL_FORE_SCHEMECOLOR_INDEX" val="14"/>
  <p:tag name="KSO_WM_UNIT_TEXT_FILL_TYPE" val="1"/>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6"/>
  <p:tag name="KSO_WM_UNIT_ID" val="diagram636_3*q_i*1_36"/>
  <p:tag name="KSO_WM_TEMPLATE_CATEGORY" val="diagram"/>
  <p:tag name="KSO_WM_TEMPLATE_INDEX" val="636"/>
  <p:tag name="KSO_WM_UNIT_LAYERLEVEL" val="1_1"/>
  <p:tag name="KSO_WM_TAG_VERSION" val="1.0"/>
  <p:tag name="KSO_WM_BEAUTIFY_FLAG" val="#wm#"/>
  <p:tag name="KSO_WM_UNIT_FILL_FORE_SCHEMECOLOR_INDEX" val="14"/>
  <p:tag name="KSO_WM_UNIT_FILL_TYPE" val="1"/>
  <p:tag name="KSO_WM_UNIT_LINE_FORE_SCHEMECOLOR_INDEX" val="5"/>
  <p:tag name="KSO_WM_UNIT_LINE_FILL_TYPE" val="2"/>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7"/>
  <p:tag name="KSO_WM_UNIT_ID" val="diagram636_3*q_i*1_37"/>
  <p:tag name="KSO_WM_TEMPLATE_CATEGORY" val="diagram"/>
  <p:tag name="KSO_WM_TEMPLATE_INDEX" val="636"/>
  <p:tag name="KSO_WM_UNIT_LAYERLEVEL" val="1_1"/>
  <p:tag name="KSO_WM_TAG_VERSION" val="1.0"/>
  <p:tag name="KSO_WM_BEAUTIFY_FLAG" val="#wm#"/>
  <p:tag name="KSO_WM_UNIT_FILL_FORE_SCHEMECOLOR_INDEX" val="5"/>
  <p:tag name="KSO_WM_UNIT_FILL_TYPE" val="1"/>
  <p:tag name="KSO_WM_UNIT_LINE_FORE_SCHEMECOLOR_INDEX" val="5"/>
  <p:tag name="KSO_WM_UNIT_LINE_FILL_TYPE" val="2"/>
  <p:tag name="KSO_WM_UNIT_TEXT_FILL_FORE_SCHEMECOLOR_INDEX" val="14"/>
  <p:tag name="KSO_WM_UNIT_TEXT_FILL_TYPE" val="1"/>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8"/>
  <p:tag name="KSO_WM_UNIT_ID" val="diagram636_3*q_i*1_38"/>
  <p:tag name="KSO_WM_TEMPLATE_CATEGORY" val="diagram"/>
  <p:tag name="KSO_WM_TEMPLATE_INDEX" val="636"/>
  <p:tag name="KSO_WM_UNIT_LAYERLEVEL" val="1_1"/>
  <p:tag name="KSO_WM_TAG_VERSION" val="1.0"/>
  <p:tag name="KSO_WM_BEAUTIFY_FLAG" val="#wm#"/>
  <p:tag name="KSO_WM_UNIT_LINE_FORE_SCHEMECOLOR_INDEX" val="5"/>
  <p:tag name="KSO_WM_UNIT_LINE_FILL_TYPE" val="2"/>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9"/>
  <p:tag name="KSO_WM_UNIT_ID" val="diagram636_3*q_i*1_39"/>
  <p:tag name="KSO_WM_TEMPLATE_CATEGORY" val="diagram"/>
  <p:tag name="KSO_WM_TEMPLATE_INDEX" val="636"/>
  <p:tag name="KSO_WM_UNIT_LAYERLEVEL" val="1_1"/>
  <p:tag name="KSO_WM_TAG_VERSION" val="1.0"/>
  <p:tag name="KSO_WM_BEAUTIFY_FLAG" val="#wm#"/>
  <p:tag name="KSO_WM_UNIT_FILL_FORE_SCHEMECOLOR_INDEX" val="5"/>
  <p:tag name="KSO_WM_UNIT_FILL_TYPE" val="1"/>
  <p:tag name="KSO_WM_UNIT_LINE_FORE_SCHEMECOLOR_INDEX" val="5"/>
  <p:tag name="KSO_WM_UNIT_LINE_FILL_TYPE" val="2"/>
  <p:tag name="KSO_WM_UNIT_TEXT_FILL_FORE_SCHEMECOLOR_INDEX" val="14"/>
  <p:tag name="KSO_WM_UNIT_TEXT_FILL_TYPE"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2"/>
  <p:tag name="KSO_WM_UNIT_ID" val="diagram636_3*q_i*1_2"/>
  <p:tag name="KSO_WM_TEMPLATE_CATEGORY" val="diagram"/>
  <p:tag name="KSO_WM_TEMPLATE_INDEX" val="636"/>
  <p:tag name="KSO_WM_UNIT_LAYERLEVEL" val="1_1"/>
  <p:tag name="KSO_WM_TAG_VERSION" val="1.0"/>
  <p:tag name="KSO_WM_BEAUTIFY_FLAG" val="#wm#"/>
  <p:tag name="KSO_WM_UNIT_LINE_FORE_SCHEMECOLOR_INDEX" val="5"/>
  <p:tag name="KSO_WM_UNIT_LINE_FILL_TYPE" val="2"/>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0"/>
  <p:tag name="KSO_WM_UNIT_ID" val="diagram636_3*q_i*1_30"/>
  <p:tag name="KSO_WM_TEMPLATE_CATEGORY" val="diagram"/>
  <p:tag name="KSO_WM_TEMPLATE_INDEX" val="636"/>
  <p:tag name="KSO_WM_UNIT_LAYERLEVEL" val="1_1"/>
  <p:tag name="KSO_WM_TAG_VERSION" val="1.0"/>
  <p:tag name="KSO_WM_BEAUTIFY_FLAG" val="#wm#"/>
  <p:tag name="KSO_WM_UNIT_LINE_FORE_SCHEMECOLOR_INDEX" val="9"/>
  <p:tag name="KSO_WM_UNIT_LINE_FILL_TYPE" val="2"/>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1"/>
  <p:tag name="KSO_WM_UNIT_ID" val="diagram636_3*q_i*1_31"/>
  <p:tag name="KSO_WM_TEMPLATE_CATEGORY" val="diagram"/>
  <p:tag name="KSO_WM_TEMPLATE_INDEX" val="636"/>
  <p:tag name="KSO_WM_UNIT_LAYERLEVEL" val="1_1"/>
  <p:tag name="KSO_WM_TAG_VERSION" val="1.0"/>
  <p:tag name="KSO_WM_BEAUTIFY_FLAG" val="#wm#"/>
  <p:tag name="KSO_WM_UNIT_LINE_FORE_SCHEMECOLOR_INDEX" val="7"/>
  <p:tag name="KSO_WM_UNIT_LINE_FILL_TYPE" val="2"/>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2"/>
  <p:tag name="KSO_WM_UNIT_ID" val="diagram636_3*q_i*1_32"/>
  <p:tag name="KSO_WM_TEMPLATE_CATEGORY" val="diagram"/>
  <p:tag name="KSO_WM_TEMPLATE_INDEX" val="636"/>
  <p:tag name="KSO_WM_UNIT_LAYERLEVEL" val="1_1"/>
  <p:tag name="KSO_WM_TAG_VERSION" val="1.0"/>
  <p:tag name="KSO_WM_BEAUTIFY_FLAG" val="#wm#"/>
  <p:tag name="KSO_WM_UNIT_LINE_FORE_SCHEMECOLOR_INDEX" val="6"/>
  <p:tag name="KSO_WM_UNIT_LINE_FILL_TYPE" val="2"/>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3"/>
  <p:tag name="KSO_WM_UNIT_ID" val="diagram636_3*q_i*1_33"/>
  <p:tag name="KSO_WM_TEMPLATE_CATEGORY" val="diagram"/>
  <p:tag name="KSO_WM_TEMPLATE_INDEX" val="636"/>
  <p:tag name="KSO_WM_UNIT_LAYERLEVEL" val="1_1"/>
  <p:tag name="KSO_WM_TAG_VERSION" val="1.0"/>
  <p:tag name="KSO_WM_BEAUTIFY_FLAG" val="#wm#"/>
  <p:tag name="KSO_WM_UNIT_LINE_FORE_SCHEMECOLOR_INDEX" val="8"/>
  <p:tag name="KSO_WM_UNIT_LINE_FILL_TYPE" val="2"/>
</p:tagLst>
</file>

<file path=ppt/tags/tag215.xml><?xml version="1.0" encoding="utf-8"?>
<p:tagLst xmlns:p="http://schemas.openxmlformats.org/presentationml/2006/main">
  <p:tag name="KSO_WM_BEAUTIFY_FLAG" val="#wm#"/>
  <p:tag name="KSO_WM_TEMPLATE_CATEGORY" val="custom"/>
  <p:tag name="KSO_WM_TEMPLATE_INDEX" val="20184234"/>
</p:tagLst>
</file>

<file path=ppt/tags/tag216.xml><?xml version="1.0" encoding="utf-8"?>
<p:tagLst xmlns:p="http://schemas.openxmlformats.org/presentationml/2006/main">
  <p:tag name="KSO_WM_TEMPLATE_CATEGORY" val="custom"/>
  <p:tag name="KSO_WM_TEMPLATE_INDEX" val="20184234"/>
  <p:tag name="KSO_WM_TAG_VERSION" val="1.0"/>
  <p:tag name="KSO_WM_BEAUTIFY_FLAG" val="#wm#"/>
  <p:tag name="KSO_WM_UNIT_COMPATIBLE" val="0"/>
  <p:tag name="KSO_WM_UNIT_HIGHLIGHT" val="0"/>
  <p:tag name="KSO_WM_UNIT_ISCONTENTSTITLE" val="0"/>
  <p:tag name="KSO_WM_UNIT_VALUE" val="38"/>
  <p:tag name="KSO_WM_UNIT_LAYERLEVEL" val="1"/>
  <p:tag name="KSO_WM_UNIT_INDEX" val="1"/>
  <p:tag name="KSO_WM_UNIT_TYPE" val="a"/>
  <p:tag name="KSO_WM_UNIT_ID" val="custom20184234_26*a*1"/>
  <p:tag name="KSO_WM_UNIT_NOCLEAR" val="0"/>
  <p:tag name="KSO_WM_UNIT_DIAGRAM_ISNUMVISUAL" val="0"/>
  <p:tag name="KSO_WM_UNIT_DIAGRAM_ISREFERUNIT" val="0"/>
  <p:tag name="KSO_WM_UNIT_PRESET_TEXT" val="LOREM IPSUM DOLOR"/>
</p:tagLst>
</file>

<file path=ppt/tags/tag217.xml><?xml version="1.0" encoding="utf-8"?>
<p:tagLst xmlns:p="http://schemas.openxmlformats.org/presentationml/2006/main">
  <p:tag name="KSO_WM_TAG_VERSION" val="1.0"/>
  <p:tag name="KSO_WM_BEAUTIFY_FLAG" val="#wm#"/>
  <p:tag name="KSO_WM_UNIT_TYPE" val="i"/>
  <p:tag name="KSO_WM_UNIT_ID" val="custom20184234_26*i*2"/>
  <p:tag name="KSO_WM_TEMPLATE_CATEGORY" val="custom"/>
  <p:tag name="KSO_WM_TEMPLATE_INDEX" val="20184234"/>
  <p:tag name="KSO_WM_UNIT_INDEX" val="2"/>
  <p:tag name="KSO_WM_UNIT_HIGHLIGHT" val="0"/>
  <p:tag name="KSO_WM_UNIT_COMPATIBLE" val="0"/>
  <p:tag name="KSO_WM_UNIT_DIAGRAM_ISNUMVISUAL" val="0"/>
  <p:tag name="KSO_WM_UNIT_DIAGRAM_ISREFERUNIT" val="0"/>
  <p:tag name="KSO_WM_UNIT_LAYERLEVEL" val="1"/>
</p:tagLst>
</file>

<file path=ppt/tags/tag218.xml><?xml version="1.0" encoding="utf-8"?>
<p:tagLst xmlns:p="http://schemas.openxmlformats.org/presentationml/2006/main">
  <p:tag name="KSO_WM_SLIDE_LAYOUT_CNT" val="1_1"/>
  <p:tag name="KSO_WM_SLIDE_LAYOUT" val="a_f"/>
  <p:tag name="KSO_WM_SLIDE_SIZE" val="891*237"/>
  <p:tag name="KSO_WM_SLIDE_POSITION" val="38*116"/>
  <p:tag name="KSO_WM_BEAUTIFY_FLAG" val="#wm#"/>
  <p:tag name="KSO_WM_SLIDE_TYPE" val="text"/>
  <p:tag name="KSO_WM_SLIDE_ITEM_CNT" val="0"/>
  <p:tag name="KSO_WM_TAG_VERSION" val="1.0"/>
  <p:tag name="KSO_WM_COMBINE_RELATE_SLIDE_ID" val="background20181885_8"/>
  <p:tag name="KSO_WM_TEMPLATE_CATEGORY" val="custom"/>
  <p:tag name="KSO_WM_TEMPLATE_INDEX" val="20184234"/>
  <p:tag name="KSO_WM_SLIDE_ID" val="custom20184234_26"/>
  <p:tag name="KSO_WM_SLIDE_INDEX" val="26"/>
  <p:tag name="KSO_WM_TEMPLATE_SUBCATEGORY" val="0"/>
  <p:tag name="KSO_WM_SLIDE_SUBTYPE" val="pureTxt"/>
</p:tagLst>
</file>

<file path=ppt/tags/tag219.xml><?xml version="1.0" encoding="utf-8"?>
<p:tagLst xmlns:p="http://schemas.openxmlformats.org/presentationml/2006/main">
  <p:tag name="KSO_WM_BEAUTIFY_FLAG" val="#wm#"/>
  <p:tag name="KSO_WM_TEMPLATE_CATEGORY" val="custom"/>
  <p:tag name="KSO_WM_TEMPLATE_INDEX" val="20184234"/>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0.xml><?xml version="1.0" encoding="utf-8"?>
<p:tagLst xmlns:p="http://schemas.openxmlformats.org/presentationml/2006/main">
  <p:tag name="KSO_WM_BEAUTIFY_FLAG" val="#wm#"/>
  <p:tag name="KSO_WM_TEMPLATE_CATEGORY" val="custom"/>
  <p:tag name="KSO_WM_TEMPLATE_INDEX" val="20184234"/>
</p:tagLst>
</file>

<file path=ppt/tags/tag221.xml><?xml version="1.0" encoding="utf-8"?>
<p:tagLst xmlns:p="http://schemas.openxmlformats.org/presentationml/2006/main">
  <p:tag name="KSO_WM_BEAUTIFY_FLAG" val="#wm#"/>
  <p:tag name="KSO_WM_TEMPLATE_CATEGORY" val="custom"/>
  <p:tag name="KSO_WM_TEMPLATE_INDEX" val="20184234"/>
</p:tagLst>
</file>

<file path=ppt/tags/tag222.xml><?xml version="1.0" encoding="utf-8"?>
<p:tagLst xmlns:p="http://schemas.openxmlformats.org/presentationml/2006/main">
  <p:tag name="KSO_WM_BEAUTIFY_FLAG" val="#wm#"/>
  <p:tag name="KSO_WM_TEMPLATE_CATEGORY" val="custom"/>
  <p:tag name="KSO_WM_TEMPLATE_INDEX" val="20184234"/>
  <p:tag name="KSO_WM_SLIDE_ITEM_CNT" val="4"/>
</p:tagLst>
</file>

<file path=ppt/tags/tag223.xml><?xml version="1.0" encoding="utf-8"?>
<p:tagLst xmlns:p="http://schemas.openxmlformats.org/presentationml/2006/main">
  <p:tag name="KSO_WM_UNIT_BLOCK" val="0"/>
  <p:tag name="KSO_WM_UNIT_SM_LIMIT_TYPE" val="2"/>
  <p:tag name="KSO_WM_UNIT_HIGHLIGHT" val="0"/>
  <p:tag name="KSO_WM_UNIT_COMPATIBLE" val="0"/>
  <p:tag name="KSO_WM_UNIT_DIAGRAM_ISNUMVISUAL" val="0"/>
  <p:tag name="KSO_WM_UNIT_DIAGRAM_ISREFERUNIT" val="0"/>
  <p:tag name="KSO_WM_UNIT_TYPE" val="i"/>
  <p:tag name="KSO_WM_UNIT_INDEX" val="1"/>
  <p:tag name="KSO_WM_UNIT_ID" val="diagram20212561_1*i*1"/>
  <p:tag name="KSO_WM_TEMPLATE_CATEGORY" val="diagram"/>
  <p:tag name="KSO_WM_TEMPLATE_INDEX" val="20212561"/>
  <p:tag name="KSO_WM_UNIT_LAYERLEVEL" val="1"/>
  <p:tag name="KSO_WM_TAG_VERSION" val="1.0"/>
  <p:tag name="KSO_WM_BEAUTIFY_FLAG" val="#wm#"/>
  <p:tag name="KSO_WM_UNIT_DEC_AREA_ID" val="79c5b82cc3604637a3bfa4f9bf82ab22"/>
  <p:tag name="KSO_WM_UNIT_DECORATE_INFO" val="{&quot;DecorateInfoH&quot;:{&quot;IsAbs&quot;:false},&quot;DecorateInfoW&quot;:{&quot;IsAbs&quot;:false},&quot;DecorateInfoX&quot;:{&quot;IsAbs&quot;:true,&quot;Pos&quot;:1},&quot;DecorateInfoY&quot;:{&quot;IsAbs&quot;:true,&quot;Pos&quot;:1},&quot;ReferentInfo&quot;:{&quot;Id&quot;:&quot;bf1af751acf247bab53b8886c8ab11ad&quot;,&quot;X&quot;:{&quot;Pos&quot;:1},&quot;Y&quot;:{&quot;Pos&quot;:1}},&quot;whChangeMode&quot;:1}"/>
  <p:tag name="KSO_WM_CHIP_GROUPID" val="5eda13105860357932c55e1f"/>
  <p:tag name="KSO_WM_CHIP_XID" val="5ed1cf097ab0972fba70b1e8"/>
  <p:tag name="KSO_WM_TEMPLATE_ASSEMBLE_XID" val="5f9aa6bd989d9bef5b907d13"/>
  <p:tag name="KSO_WM_TEMPLATE_ASSEMBLE_GROUPID" val="5f9aa6bd989d9bef5b907d13"/>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2561_1*i*2"/>
  <p:tag name="KSO_WM_TEMPLATE_CATEGORY" val="diagram"/>
  <p:tag name="KSO_WM_TEMPLATE_INDEX" val="20212561"/>
  <p:tag name="KSO_WM_UNIT_LAYERLEVEL" val="1"/>
  <p:tag name="KSO_WM_TAG_VERSION" val="1.0"/>
  <p:tag name="KSO_WM_BEAUTIFY_FLAG" val="#wm#"/>
  <p:tag name="KSO_WM_UNIT_SM_LIMIT_TYPE" val="2"/>
  <p:tag name="KSO_WM_CHIP_GROUPID" val="5eda13105860357932c55e1f"/>
  <p:tag name="KSO_WM_CHIP_XID" val="5ed1cf097ab0972fba70b1e8"/>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40"/>
  <p:tag name="KSO_WM_TEMPLATE_ASSEMBLE_XID" val="5f9aa6bd989d9bef5b907d13"/>
  <p:tag name="KSO_WM_TEMPLATE_ASSEMBLE_GROUPID" val="5f9aa6bd989d9bef5b907d13"/>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2561_1*i*3"/>
  <p:tag name="KSO_WM_TEMPLATE_CATEGORY" val="diagram"/>
  <p:tag name="KSO_WM_TEMPLATE_INDEX" val="20212561"/>
  <p:tag name="KSO_WM_UNIT_LAYERLEVEL" val="1"/>
  <p:tag name="KSO_WM_TAG_VERSION" val="1.0"/>
  <p:tag name="KSO_WM_BEAUTIFY_FLAG" val="#wm#"/>
  <p:tag name="KSO_WM_UNIT_SM_LIMIT_TYPE" val="2"/>
  <p:tag name="KSO_WM_CHIP_GROUPID" val="5eda13105860357932c55e1f"/>
  <p:tag name="KSO_WM_CHIP_XID" val="5ed1cf097ab0972fba70b1e8"/>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55"/>
  <p:tag name="KSO_WM_TEMPLATE_ASSEMBLE_XID" val="5f9aa6bd989d9bef5b907d13"/>
  <p:tag name="KSO_WM_TEMPLATE_ASSEMBLE_GROUPID" val="5f9aa6bd989d9bef5b907d13"/>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2561_1*i*4"/>
  <p:tag name="KSO_WM_TEMPLATE_CATEGORY" val="diagram"/>
  <p:tag name="KSO_WM_TEMPLATE_INDEX" val="20212561"/>
  <p:tag name="KSO_WM_UNIT_LAYERLEVEL" val="1"/>
  <p:tag name="KSO_WM_TAG_VERSION" val="1.0"/>
  <p:tag name="KSO_WM_BEAUTIFY_FLAG" val="#wm#"/>
  <p:tag name="KSO_WM_UNIT_SM_LIMIT_TYPE" val="2"/>
  <p:tag name="KSO_WM_CHIP_GROUPID" val="5eda13105860357932c55e1f"/>
  <p:tag name="KSO_WM_CHIP_XID" val="5ed1cf097ab0972fba70b1e8"/>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55"/>
  <p:tag name="KSO_WM_TEMPLATE_ASSEMBLE_XID" val="5f9aa6bd989d9bef5b907d13"/>
  <p:tag name="KSO_WM_TEMPLATE_ASSEMBLE_GROUPID" val="5f9aa6bd989d9bef5b907d13"/>
</p:tagLst>
</file>

<file path=ppt/tags/tag22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561_1*f*1"/>
  <p:tag name="KSO_WM_TEMPLATE_CATEGORY" val="diagram"/>
  <p:tag name="KSO_WM_TEMPLATE_INDEX" val="20212561"/>
  <p:tag name="KSO_WM_UNIT_LAYERLEVEL" val="1"/>
  <p:tag name="KSO_WM_TAG_VERSION" val="1.0"/>
  <p:tag name="KSO_WM_BEAUTIFY_FLAG" val="#wm#"/>
  <p:tag name="KSO_WM_UNIT_DEFAULT_FONT" val="14;20;2"/>
  <p:tag name="KSO_WM_UNIT_BLOCK" val="0"/>
  <p:tag name="KSO_WM_UNIT_VALUE" val="96"/>
  <p:tag name="KSO_WM_UNIT_SHOW_EDIT_AREA_INDICATION" val="1"/>
  <p:tag name="KSO_WM_CHIP_GROUPID" val="5e6b05596848fb12bee65ac8"/>
  <p:tag name="KSO_WM_CHIP_XID" val="5e6b05596848fb12bee65aca"/>
  <p:tag name="KSO_WM_UNIT_DEC_AREA_ID" val="154bdf203628466dbd6f6f5b0661c66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23c54ce55e441af89b1dc16c5e85ff1"/>
  <p:tag name="KSO_WM_UNIT_TEXT_FILL_FORE_SCHEMECOLOR_INDEX_BRIGHTNESS" val="0.25"/>
  <p:tag name="KSO_WM_UNIT_TEXT_FILL_FORE_SCHEMECOLOR_INDEX" val="13"/>
  <p:tag name="KSO_WM_UNIT_TEXT_FILL_TYPE" val="1"/>
  <p:tag name="KSO_WM_TEMPLATE_ASSEMBLE_XID" val="5f9aa6bd989d9bef5b907d13"/>
  <p:tag name="KSO_WM_TEMPLATE_ASSEMBLE_GROUPID" val="5f9aa6bd989d9bef5b907d13"/>
</p:tagLst>
</file>

<file path=ppt/tags/tag228.xml><?xml version="1.0" encoding="utf-8"?>
<p:tagLst xmlns:p="http://schemas.openxmlformats.org/presentationml/2006/main">
  <p:tag name="KSO_WM_TAG_VERSION" val="1.0"/>
  <p:tag name="KSO_WM_TEMPLATE_CATEGORY" val="custom"/>
  <p:tag name="KSO_WM_TEMPLATE_INDEX" val="20183087"/>
  <p:tag name="KSO_WM_UNIT_TYPE" val="b"/>
  <p:tag name="KSO_WM_UNIT_INDEX" val="1"/>
  <p:tag name="KSO_WM_UNIT_ID" val="custom20183087_1*b*1"/>
  <p:tag name="KSO_WM_UNIT_LAYERLEVEL" val="1"/>
  <p:tag name="KSO_WM_UNIT_VALUE" val="27"/>
  <p:tag name="KSO_WM_UNIT_ISCONTENTSTITLE" val="0"/>
  <p:tag name="KSO_WM_UNIT_HIGHLIGHT" val="0"/>
  <p:tag name="KSO_WM_UNIT_COMPATIBLE" val="0"/>
  <p:tag name="KSO_WM_BEAUTIFY_FLAG" val="#wm#"/>
  <p:tag name="KSO_WM_UNIT_PRESET_TEXT" val="ANNUAL WORK SUMMARY OF ATMOSPHERIC BUSINESS"/>
  <p:tag name="KSO_WM_UNIT_NOCLEAR" val="0"/>
  <p:tag name="KSO_WM_UNIT_DIAGRAM_ISNUMVISUAL" val="0"/>
  <p:tag name="KSO_WM_UNIT_DIAGRAM_ISREFERUNIT" val="0"/>
</p:tagLst>
</file>

<file path=ppt/tags/tag229.xml><?xml version="1.0" encoding="utf-8"?>
<p:tagLst xmlns:p="http://schemas.openxmlformats.org/presentationml/2006/main">
  <p:tag name="KSO_WM_BEAUTIFY_FLAG" val="#wm#"/>
  <p:tag name="KSO_WM_TEMPLATE_CATEGORY" val="diagram"/>
  <p:tag name="KSO_WM_TEMPLATE_INDEX" val="20212561"/>
  <p:tag name="KSO_WM_SLIDE_RATIO" val="1.777778"/>
  <p:tag name="KSO_WM_CHIP_INFOS" val="{&quot;type&quot;:0,&quot;layout_type&quot;:&quot;leftright&quot;,&quot;layout_feature&quot;:2,&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ed1cf097ab0972fba70b1e8"/>
  <p:tag name="KSO_WM_CHIP_FILLPROP" val="[[{&quot;text_align&quot;:&quot;lm&quot;,&quot;text_direction&quot;:&quot;horizontal&quot;,&quot;support_big_font&quot;:false,&quot;fill_id&quot;:&quot;722accd572074b41a2d4cf8c733c9957&quot;,&quot;fill_align&quot;:&quot;cm&quot;,&quot;chip_types&quot;:[&quot;text&quot;,&quot;header&quot;]},{&quot;text_align&quot;:&quot;lm&quot;,&quot;text_direction&quot;:&quot;horizontal&quot;,&quot;support_big_font&quot;:false,&quot;fill_id&quot;:&quot;164c300f690d423ab1b6e3b65edb0bf9&quot;,&quot;fill_align&quot;:&quot;lm&quot;,&quot;chip_types&quot;:[&quot;picture&quot;]}]]"/>
  <p:tag name="KSO_WM_SLIDE_ID" val="diagram20212561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740*377"/>
  <p:tag name="KSO_WM_SLIDE_POSITION" val="120*69"/>
  <p:tag name="KSO_WM_TAG_VERSION" val="1.0"/>
  <p:tag name="KSO_WM_SLIDE_LAYOUT" val="d_f"/>
  <p:tag name="KSO_WM_SLIDE_LAYOUT_CNT" val="1_1"/>
  <p:tag name="KSO_WM_SLIDE_LAYOUT_INFO" val="{&quot;backgroundInfo&quot;:[{&quot;bottom&quot;:0,&quot;bottomAbs&quot;:false,&quot;left&quot;:0,&quot;leftAbs&quot;:false,&quot;right&quot;:0,&quot;rightAbs&quot;:false,&quot;top&quot;:0,&quot;topAbs&quot;:false,&quot;type&quot;:&quot;general&quot;}],&quot;direction&quot;:1,&quot;id&quot;:&quot;2020-10-29T19:25:49&quot;,&quot;maxSize&quot;:{&quot;size1&quot;:42.5},&quot;minSize&quot;:{&quot;size1&quot;:42.5},&quot;normalSize&quot;:{&quot;size1&quot;:42.5},&quot;subLayout&quot;:[{&quot;id&quot;:&quot;2020-10-29T19:25:49&quot;,&quot;margin&quot;:{&quot;bottom&quot;:3.809999942779541,&quot;left&quot;:4.2329998016357422,&quot;right&quot;:-2.0053094215266142e-15,&quot;top&quot;:3.809999942779541},&quot;type&quot;:0},{&quot;id&quot;:&quot;2020-10-29T19:25:49&quot;,&quot;margin&quot;:{&quot;bottom&quot;:3.809999942779541,&quot;left&quot;:2.9630000591278076,&quot;right&quot;:4.6570000648498535,&quot;top&quot;:3.3870000839233398},&quot;type&quot;:0}],&quot;type&quot;:0}"/>
  <p:tag name="KSO_WM_SLIDE_BACKGROUND" val="[&quot;general&quot;]"/>
  <p:tag name="KSO_WM_CHIP_DECFILLPROP" val="[]"/>
  <p:tag name="KSO_WM_CHIP_GROUPID" val="5eda13105860357932c55e1f"/>
  <p:tag name="KSO_WM_SLIDE_BK_DARK_LIGHT" val="2"/>
  <p:tag name="KSO_WM_SLIDE_BACKGROUND_TYPE" val="general"/>
  <p:tag name="KSO_WM_SLIDE_SUPPORT_FEATURE_TYPE" val="0"/>
  <p:tag name="KSO_WM_TEMPLATE_ASSEMBLE_XID" val="5f9aa6bd989d9bef5b907d13"/>
  <p:tag name="KSO_WM_TEMPLATE_ASSEMBLE_GROUPID" val="5f9aa6bd989d9bef5b907d13"/>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p1-1"/>
  <p:tag name="KSO_WM_UNIT_TYPE" val="p_h_i"/>
  <p:tag name="KSO_WM_UNIT_INDEX" val="1_1_1"/>
  <p:tag name="KSO_WM_UNIT_ID" val="diagram20178690_1*p_h_i*1_1_1"/>
  <p:tag name="KSO_WM_TEMPLATE_CATEGORY" val="diagram"/>
  <p:tag name="KSO_WM_TEMPLATE_INDEX" val="20178690"/>
  <p:tag name="KSO_WM_UNIT_LAYERLEVEL" val="1_1_1"/>
  <p:tag name="KSO_WM_TAG_VERSION" val="1.0"/>
  <p:tag name="KSO_WM_BEAUTIFY_FLAG" val="#wm#"/>
  <p:tag name="KSO_WM_UNIT_FILL_FORE_SCHEMECOLOR_INDEX" val="14"/>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p1-1"/>
  <p:tag name="KSO_WM_UNIT_TYPE" val="p_h_h_i"/>
  <p:tag name="KSO_WM_UNIT_INDEX" val="1_1_1_1"/>
  <p:tag name="KSO_WM_UNIT_ID" val="diagram20178690_1*p_h_h_i*1_1_1_1"/>
  <p:tag name="KSO_WM_TEMPLATE_CATEGORY" val="diagram"/>
  <p:tag name="KSO_WM_TEMPLATE_INDEX" val="20178690"/>
  <p:tag name="KSO_WM_UNIT_LAYERLEVEL" val="1_1_1_1"/>
  <p:tag name="KSO_WM_TAG_VERSION" val="1.0"/>
  <p:tag name="KSO_WM_BEAUTIFY_FLAG" val="#wm#"/>
  <p:tag name="KSO_WM_UNIT_FILL_FORE_SCHEMECOLOR_INDEX" val="14"/>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p1-1"/>
  <p:tag name="KSO_WM_UNIT_TYPE" val="p_h_h_i"/>
  <p:tag name="KSO_WM_UNIT_INDEX" val="1_1_2_1"/>
  <p:tag name="KSO_WM_UNIT_ID" val="diagram20178690_1*p_h_h_i*1_1_2_1"/>
  <p:tag name="KSO_WM_TEMPLATE_CATEGORY" val="diagram"/>
  <p:tag name="KSO_WM_TEMPLATE_INDEX" val="20178690"/>
  <p:tag name="KSO_WM_UNIT_LAYERLEVEL" val="1_1_1_1"/>
  <p:tag name="KSO_WM_TAG_VERSION" val="1.0"/>
  <p:tag name="KSO_WM_BEAUTIFY_FLAG" val="#wm#"/>
  <p:tag name="KSO_WM_UNIT_FILL_FORE_SCHEMECOLOR_INDEX" val="14"/>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p1-1"/>
  <p:tag name="KSO_WM_UNIT_TYPE" val="p_h_h_i"/>
  <p:tag name="KSO_WM_UNIT_INDEX" val="1_1_3_1"/>
  <p:tag name="KSO_WM_UNIT_ID" val="diagram20178690_1*p_h_h_i*1_1_3_1"/>
  <p:tag name="KSO_WM_TEMPLATE_CATEGORY" val="diagram"/>
  <p:tag name="KSO_WM_TEMPLATE_INDEX" val="20178690"/>
  <p:tag name="KSO_WM_UNIT_LAYERLEVEL" val="1_1_1_1"/>
  <p:tag name="KSO_WM_TAG_VERSION" val="1.0"/>
  <p:tag name="KSO_WM_BEAUTIFY_FLAG" val="#wm#"/>
  <p:tag name="KSO_WM_UNIT_FILL_FORE_SCHEMECOLOR_INDEX" val="14"/>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p1-1"/>
  <p:tag name="KSO_WM_UNIT_TYPE" val="p_h_i"/>
  <p:tag name="KSO_WM_UNIT_INDEX" val="1_1_3"/>
  <p:tag name="KSO_WM_UNIT_ID" val="diagram20178690_1*p_h_i*1_1_3"/>
  <p:tag name="KSO_WM_TEMPLATE_CATEGORY" val="diagram"/>
  <p:tag name="KSO_WM_TEMPLATE_INDEX" val="20178690"/>
  <p:tag name="KSO_WM_UNIT_LAYERLEVEL" val="1_1_1"/>
  <p:tag name="KSO_WM_TAG_VERSION" val="1.0"/>
  <p:tag name="KSO_WM_BEAUTIFY_FLAG" val="#wm#"/>
  <p:tag name="KSO_WM_UNIT_LINE_FORE_SCHEMECOLOR_INDEX" val="5"/>
  <p:tag name="KSO_WM_UNIT_LINE_FILL_TYPE" val="2"/>
  <p:tag name="KSO_WM_UNIT_USESOURCEFORMAT_APPLY" val="1"/>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p1-1"/>
  <p:tag name="KSO_WM_UNIT_TYPE" val="p_h_i"/>
  <p:tag name="KSO_WM_UNIT_INDEX" val="1_1_2"/>
  <p:tag name="KSO_WM_UNIT_ID" val="diagram20178690_1*p_h_i*1_1_2"/>
  <p:tag name="KSO_WM_TEMPLATE_CATEGORY" val="diagram"/>
  <p:tag name="KSO_WM_TEMPLATE_INDEX" val="20178690"/>
  <p:tag name="KSO_WM_UNIT_LAYERLEVEL" val="1_1_1"/>
  <p:tag name="KSO_WM_TAG_VERSION" val="1.0"/>
  <p:tag name="KSO_WM_BEAUTIFY_FLAG" val="#wm#"/>
  <p:tag name="KSO_WM_UNIT_LINE_FORE_SCHEMECOLOR_INDEX" val="5"/>
  <p:tag name="KSO_WM_UNIT_LINE_FILL_TYPE" val="2"/>
  <p:tag name="KSO_WM_UNIT_USESOURCEFORMAT_APPLY" val="1"/>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p1-1"/>
  <p:tag name="KSO_WM_UNIT_TYPE" val="p_h_h_i"/>
  <p:tag name="KSO_WM_UNIT_INDEX" val="1_1_1_2"/>
  <p:tag name="KSO_WM_UNIT_ID" val="diagram20178690_1*p_h_h_i*1_1_1_2"/>
  <p:tag name="KSO_WM_TEMPLATE_CATEGORY" val="diagram"/>
  <p:tag name="KSO_WM_TEMPLATE_INDEX" val="20178690"/>
  <p:tag name="KSO_WM_UNIT_LAYERLEVEL" val="1_1_1_1"/>
  <p:tag name="KSO_WM_TAG_VERSION" val="1.0"/>
  <p:tag name="KSO_WM_BEAUTIFY_FLAG" val="#wm#"/>
  <p:tag name="KSO_WM_UNIT_LINE_FORE_SCHEMECOLOR_INDEX" val="5"/>
  <p:tag name="KSO_WM_UNIT_LINE_FILL_TYPE" val="2"/>
  <p:tag name="KSO_WM_UNIT_USESOURCEFORMAT_APPLY" val="1"/>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p1-1"/>
  <p:tag name="KSO_WM_UNIT_TYPE" val="p_h_h_i"/>
  <p:tag name="KSO_WM_UNIT_INDEX" val="1_1_2_2"/>
  <p:tag name="KSO_WM_UNIT_ID" val="diagram20178690_1*p_h_h_i*1_1_2_2"/>
  <p:tag name="KSO_WM_TEMPLATE_CATEGORY" val="diagram"/>
  <p:tag name="KSO_WM_TEMPLATE_INDEX" val="20178690"/>
  <p:tag name="KSO_WM_UNIT_LAYERLEVEL" val="1_1_1_1"/>
  <p:tag name="KSO_WM_TAG_VERSION" val="1.0"/>
  <p:tag name="KSO_WM_BEAUTIFY_FLAG" val="#wm#"/>
  <p:tag name="KSO_WM_UNIT_LINE_FORE_SCHEMECOLOR_INDEX" val="5"/>
  <p:tag name="KSO_WM_UNIT_LINE_FILL_TYPE" val="2"/>
  <p:tag name="KSO_WM_UNIT_USESOURCEFORMAT_APPLY" val="1"/>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p1-1"/>
  <p:tag name="KSO_WM_UNIT_TYPE" val="p_h_h_i"/>
  <p:tag name="KSO_WM_UNIT_INDEX" val="1_1_3_2"/>
  <p:tag name="KSO_WM_UNIT_ID" val="diagram20178690_1*p_h_h_i*1_1_3_2"/>
  <p:tag name="KSO_WM_TEMPLATE_CATEGORY" val="diagram"/>
  <p:tag name="KSO_WM_TEMPLATE_INDEX" val="20178690"/>
  <p:tag name="KSO_WM_UNIT_LAYERLEVEL" val="1_1_1_1"/>
  <p:tag name="KSO_WM_TAG_VERSION" val="1.0"/>
  <p:tag name="KSO_WM_BEAUTIFY_FLAG" val="#wm#"/>
  <p:tag name="KSO_WM_UNIT_LINE_FORE_SCHEMECOLOR_INDEX" val="5"/>
  <p:tag name="KSO_WM_UNIT_LINE_FILL_TYPE" val="2"/>
  <p:tag name="KSO_WM_UNIT_USESOURCEFORMAT_APPLY" val="1"/>
</p:tagLst>
</file>

<file path=ppt/tags/tag239.xml><?xml version="1.0" encoding="utf-8"?>
<p:tagLst xmlns:p="http://schemas.openxmlformats.org/presentationml/2006/main">
  <p:tag name="KSO_WM_UNIT_SUBTYPE" val="a"/>
  <p:tag name="KSO_WM_UNIT_PRESET_TEXT" val="添加文本"/>
  <p:tag name="KSO_WM_UNIT_NOCLEAR" val="0"/>
  <p:tag name="KSO_WM_UNIT_VALUE" val="4"/>
  <p:tag name="KSO_WM_UNIT_HIGHLIGHT" val="0"/>
  <p:tag name="KSO_WM_UNIT_COMPATIBLE" val="0"/>
  <p:tag name="KSO_WM_UNIT_DIAGRAM_ISNUMVISUAL" val="0"/>
  <p:tag name="KSO_WM_UNIT_DIAGRAM_ISREFERUNIT" val="0"/>
  <p:tag name="KSO_WM_DIAGRAM_GROUP_CODE" val="p1-1"/>
  <p:tag name="KSO_WM_UNIT_TYPE" val="p_h_f"/>
  <p:tag name="KSO_WM_UNIT_INDEX" val="1_1_1"/>
  <p:tag name="KSO_WM_UNIT_ID" val="diagram20178690_1*p_h_f*1_1_1"/>
  <p:tag name="KSO_WM_TEMPLATE_CATEGORY" val="diagram"/>
  <p:tag name="KSO_WM_TEMPLATE_INDEX" val="20178690"/>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0.xml><?xml version="1.0" encoding="utf-8"?>
<p:tagLst xmlns:p="http://schemas.openxmlformats.org/presentationml/2006/main">
  <p:tag name="KSO_WM_UNIT_SUBTYPE" val="a"/>
  <p:tag name="KSO_WM_UNIT_PRESET_TEXT" val="添加文本"/>
  <p:tag name="KSO_WM_UNIT_NOCLEAR" val="0"/>
  <p:tag name="KSO_WM_UNIT_VALUE" val="4"/>
  <p:tag name="KSO_WM_UNIT_HIGHLIGHT" val="0"/>
  <p:tag name="KSO_WM_UNIT_COMPATIBLE" val="0"/>
  <p:tag name="KSO_WM_UNIT_DIAGRAM_ISNUMVISUAL" val="0"/>
  <p:tag name="KSO_WM_UNIT_DIAGRAM_ISREFERUNIT" val="0"/>
  <p:tag name="KSO_WM_DIAGRAM_GROUP_CODE" val="p1-1"/>
  <p:tag name="KSO_WM_UNIT_TYPE" val="p_h_h_f"/>
  <p:tag name="KSO_WM_UNIT_INDEX" val="1_1_1_1"/>
  <p:tag name="KSO_WM_UNIT_ID" val="diagram20178690_1*p_h_h_f*1_1_1_1"/>
  <p:tag name="KSO_WM_TEMPLATE_CATEGORY" val="diagram"/>
  <p:tag name="KSO_WM_TEMPLATE_INDEX" val="20178690"/>
  <p:tag name="KSO_WM_UNIT_LAYERLEVEL" val="1_1_1_1"/>
  <p:tag name="KSO_WM_TAG_VERSION" val="1.0"/>
  <p:tag name="KSO_WM_BEAUTIFY_FLAG" val="#wm#"/>
  <p:tag name="KSO_WM_UNIT_TEXT_FILL_FORE_SCHEMECOLOR_INDEX" val="13"/>
  <p:tag name="KSO_WM_UNIT_TEXT_FILL_TYPE" val="1"/>
  <p:tag name="KSO_WM_UNIT_USESOURCEFORMAT_APPLY" val="1"/>
</p:tagLst>
</file>

<file path=ppt/tags/tag241.xml><?xml version="1.0" encoding="utf-8"?>
<p:tagLst xmlns:p="http://schemas.openxmlformats.org/presentationml/2006/main">
  <p:tag name="KSO_WM_UNIT_SUBTYPE" val="a"/>
  <p:tag name="KSO_WM_UNIT_PRESET_TEXT" val="添加文本"/>
  <p:tag name="KSO_WM_UNIT_NOCLEAR" val="0"/>
  <p:tag name="KSO_WM_UNIT_VALUE" val="4"/>
  <p:tag name="KSO_WM_UNIT_HIGHLIGHT" val="0"/>
  <p:tag name="KSO_WM_UNIT_COMPATIBLE" val="0"/>
  <p:tag name="KSO_WM_UNIT_DIAGRAM_ISNUMVISUAL" val="0"/>
  <p:tag name="KSO_WM_UNIT_DIAGRAM_ISREFERUNIT" val="0"/>
  <p:tag name="KSO_WM_DIAGRAM_GROUP_CODE" val="p1-1"/>
  <p:tag name="KSO_WM_UNIT_TYPE" val="p_h_h_f"/>
  <p:tag name="KSO_WM_UNIT_INDEX" val="1_1_2_1"/>
  <p:tag name="KSO_WM_UNIT_ID" val="diagram20178690_1*p_h_h_f*1_1_2_1"/>
  <p:tag name="KSO_WM_TEMPLATE_CATEGORY" val="diagram"/>
  <p:tag name="KSO_WM_TEMPLATE_INDEX" val="20178690"/>
  <p:tag name="KSO_WM_UNIT_LAYERLEVEL" val="1_1_1_1"/>
  <p:tag name="KSO_WM_TAG_VERSION" val="1.0"/>
  <p:tag name="KSO_WM_BEAUTIFY_FLAG" val="#wm#"/>
  <p:tag name="KSO_WM_UNIT_TEXT_FILL_FORE_SCHEMECOLOR_INDEX" val="13"/>
  <p:tag name="KSO_WM_UNIT_TEXT_FILL_TYPE" val="1"/>
  <p:tag name="KSO_WM_UNIT_USESOURCEFORMAT_APPLY" val="1"/>
</p:tagLst>
</file>

<file path=ppt/tags/tag242.xml><?xml version="1.0" encoding="utf-8"?>
<p:tagLst xmlns:p="http://schemas.openxmlformats.org/presentationml/2006/main">
  <p:tag name="KSO_WM_UNIT_SUBTYPE" val="a"/>
  <p:tag name="KSO_WM_UNIT_PRESET_TEXT" val="添加文本"/>
  <p:tag name="KSO_WM_UNIT_NOCLEAR" val="0"/>
  <p:tag name="KSO_WM_UNIT_VALUE" val="4"/>
  <p:tag name="KSO_WM_UNIT_HIGHLIGHT" val="0"/>
  <p:tag name="KSO_WM_UNIT_COMPATIBLE" val="0"/>
  <p:tag name="KSO_WM_UNIT_DIAGRAM_ISNUMVISUAL" val="0"/>
  <p:tag name="KSO_WM_UNIT_DIAGRAM_ISREFERUNIT" val="0"/>
  <p:tag name="KSO_WM_DIAGRAM_GROUP_CODE" val="p1-1"/>
  <p:tag name="KSO_WM_UNIT_TYPE" val="p_h_h_f"/>
  <p:tag name="KSO_WM_UNIT_INDEX" val="1_1_3_1"/>
  <p:tag name="KSO_WM_UNIT_ID" val="diagram20178690_1*p_h_h_f*1_1_3_1"/>
  <p:tag name="KSO_WM_TEMPLATE_CATEGORY" val="diagram"/>
  <p:tag name="KSO_WM_TEMPLATE_INDEX" val="20178690"/>
  <p:tag name="KSO_WM_UNIT_LAYERLEVEL" val="1_1_1_1"/>
  <p:tag name="KSO_WM_TAG_VERSION" val="1.0"/>
  <p:tag name="KSO_WM_BEAUTIFY_FLAG" val="#wm#"/>
  <p:tag name="KSO_WM_UNIT_TEXT_FILL_FORE_SCHEMECOLOR_INDEX" val="13"/>
  <p:tag name="KSO_WM_UNIT_TEXT_FILL_TYPE" val="1"/>
  <p:tag name="KSO_WM_UNIT_USESOURCEFORMAT_APPLY" val="1"/>
</p:tagLst>
</file>

<file path=ppt/tags/tag243.xml><?xml version="1.0" encoding="utf-8"?>
<p:tagLst xmlns:p="http://schemas.openxmlformats.org/presentationml/2006/main">
  <p:tag name="KSO_WM_BEAUTIFY_FLAG" val="#wm#"/>
  <p:tag name="KSO_WM_TEMPLATE_CATEGORY" val="custom"/>
  <p:tag name="KSO_WM_TEMPLATE_INDEX" val="20184234"/>
  <p:tag name="KSO_WM_SLIDE_ITEM_CNT" val="4"/>
</p:tagLst>
</file>

<file path=ppt/tags/tag244.xml><?xml version="1.0" encoding="utf-8"?>
<p:tagLst xmlns:p="http://schemas.openxmlformats.org/presentationml/2006/main">
  <p:tag name="KSO_WM_BEAUTIFY_FLAG" val="#wm#"/>
  <p:tag name="KSO_WM_TEMPLATE_CATEGORY" val="custom"/>
  <p:tag name="KSO_WM_TEMPLATE_INDEX" val="20184234"/>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4234"/>
</p:tagLst>
</file>

<file path=ppt/tags/tag81.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4234"/>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5.xml><?xml version="1.0" encoding="utf-8"?>
<p:tagLst xmlns:p="http://schemas.openxmlformats.org/presentationml/2006/main">
  <p:tag name="KSO_WM_TAG_VERSION" val="1.0"/>
  <p:tag name="KSO_WM_BEAUTIFY_FLAG" val="#wm#"/>
  <p:tag name="KSO_WM_COMBINE_RELATE_SLIDE_ID" val="background20181885_1"/>
  <p:tag name="KSO_WM_TEMPLATE_CATEGORY" val="custom"/>
  <p:tag name="KSO_WM_TEMPLATE_INDEX" val="20184234"/>
  <p:tag name="KSO_WM_TEMPLATE_SUBCATEGORY" val="0"/>
  <p:tag name="KSO_WM_TEMPLATE_THUMBS_INDEX" val="1、4、5、6、12、13、16、21、25、28"/>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Office">
      <a:dk1>
        <a:srgbClr val="000000"/>
      </a:dk1>
      <a:lt1>
        <a:srgbClr val="FFFFFF"/>
      </a:lt1>
      <a:dk2>
        <a:srgbClr val="00DEC3"/>
      </a:dk2>
      <a:lt2>
        <a:srgbClr val="E7E6E6"/>
      </a:lt2>
      <a:accent1>
        <a:srgbClr val="00DEC3"/>
      </a:accent1>
      <a:accent2>
        <a:srgbClr val="F700ED"/>
      </a:accent2>
      <a:accent3>
        <a:srgbClr val="A5A5A5"/>
      </a:accent3>
      <a:accent4>
        <a:srgbClr val="8497B0"/>
      </a:accent4>
      <a:accent5>
        <a:srgbClr val="FFFFFF"/>
      </a:accent5>
      <a:accent6>
        <a:srgbClr val="1E1E20"/>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主题">
  <a:themeElements>
    <a:clrScheme name="Office 主题">
      <a:dk1>
        <a:srgbClr val="000000"/>
      </a:dk1>
      <a:lt1>
        <a:srgbClr val="FFFFFF"/>
      </a:lt1>
      <a:dk2>
        <a:srgbClr val="2F3744"/>
      </a:dk2>
      <a:lt2>
        <a:srgbClr val="E7E6E6"/>
      </a:lt2>
      <a:accent1>
        <a:srgbClr val="E83828"/>
      </a:accent1>
      <a:accent2>
        <a:srgbClr val="92D050"/>
      </a:accent2>
      <a:accent3>
        <a:srgbClr val="FF9900"/>
      </a:accent3>
      <a:accent4>
        <a:srgbClr val="00B0F0"/>
      </a:accent4>
      <a:accent5>
        <a:srgbClr val="FFFFFF"/>
      </a:accent5>
      <a:accent6>
        <a:srgbClr val="E7E6E6"/>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Office 主题">
  <a:themeElements>
    <a:clrScheme name="Office">
      <a:dk1>
        <a:srgbClr val="000000"/>
      </a:dk1>
      <a:lt1>
        <a:srgbClr val="FFFFFF"/>
      </a:lt1>
      <a:dk2>
        <a:srgbClr val="00DEC3"/>
      </a:dk2>
      <a:lt2>
        <a:srgbClr val="E7E6E6"/>
      </a:lt2>
      <a:accent1>
        <a:srgbClr val="00DEC3"/>
      </a:accent1>
      <a:accent2>
        <a:srgbClr val="F700ED"/>
      </a:accent2>
      <a:accent3>
        <a:srgbClr val="A5A5A5"/>
      </a:accent3>
      <a:accent4>
        <a:srgbClr val="8497B0"/>
      </a:accent4>
      <a:accent5>
        <a:srgbClr val="FFFFFF"/>
      </a:accent5>
      <a:accent6>
        <a:srgbClr val="1E1E20"/>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rgbClr val="000000"/>
    </a:dk1>
    <a:lt1>
      <a:srgbClr val="FFFFFF"/>
    </a:lt1>
    <a:dk2>
      <a:srgbClr val="2F3744"/>
    </a:dk2>
    <a:lt2>
      <a:srgbClr val="E7E6E6"/>
    </a:lt2>
    <a:accent1>
      <a:srgbClr val="E83828"/>
    </a:accent1>
    <a:accent2>
      <a:srgbClr val="92D050"/>
    </a:accent2>
    <a:accent3>
      <a:srgbClr val="FF9900"/>
    </a:accent3>
    <a:accent4>
      <a:srgbClr val="00B0F0"/>
    </a:accent4>
    <a:accent5>
      <a:srgbClr val="FFFFFF"/>
    </a:accent5>
    <a:accent6>
      <a:srgbClr val="E7E6E6"/>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0</TotalTime>
  <Words>2044</Words>
  <Application>WPS 演示</Application>
  <PresentationFormat>宽屏</PresentationFormat>
  <Paragraphs>202</Paragraphs>
  <Slides>17</Slides>
  <Notes>0</Notes>
  <HiddenSlides>0</HiddenSlides>
  <MMClips>0</MMClips>
  <ScaleCrop>false</ScaleCrop>
  <HeadingPairs>
    <vt:vector size="6" baseType="variant">
      <vt:variant>
        <vt:lpstr>已用的字体</vt:lpstr>
      </vt:variant>
      <vt:variant>
        <vt:i4>14</vt:i4>
      </vt:variant>
      <vt:variant>
        <vt:lpstr>主题</vt:lpstr>
      </vt:variant>
      <vt:variant>
        <vt:i4>5</vt:i4>
      </vt:variant>
      <vt:variant>
        <vt:lpstr>幻灯片标题</vt:lpstr>
      </vt:variant>
      <vt:variant>
        <vt:i4>17</vt:i4>
      </vt:variant>
    </vt:vector>
  </HeadingPairs>
  <TitlesOfParts>
    <vt:vector size="36" baseType="lpstr">
      <vt:lpstr>Arial</vt:lpstr>
      <vt:lpstr>宋体</vt:lpstr>
      <vt:lpstr>Wingdings</vt:lpstr>
      <vt:lpstr>黑体</vt:lpstr>
      <vt:lpstr>Impact</vt:lpstr>
      <vt:lpstr>微软雅黑</vt:lpstr>
      <vt:lpstr>Lao UI</vt:lpstr>
      <vt:lpstr>Segoe UI Symbol</vt:lpstr>
      <vt:lpstr>Calibri</vt:lpstr>
      <vt:lpstr>特创易新恒LOGO美黑</vt:lpstr>
      <vt:lpstr>Segoe UI</vt:lpstr>
      <vt:lpstr>Wingdings</vt:lpstr>
      <vt:lpstr>Arial Unicode MS</vt:lpstr>
      <vt:lpstr>Microsoft JhengHei</vt:lpstr>
      <vt:lpstr>webwppDefTheme</vt:lpstr>
      <vt:lpstr>Office 主题</vt:lpstr>
      <vt:lpstr>1_Office 主题</vt:lpstr>
      <vt:lpstr>2_Office 主题</vt:lpstr>
      <vt:lpstr>3_Office 主题</vt:lpstr>
      <vt:lpstr>校职发展智库</vt:lpstr>
      <vt:lpstr>PowerPoint 演示文稿</vt:lpstr>
      <vt:lpstr>学show 职业发展智库</vt:lpstr>
      <vt:lpstr>团队成员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Administrator</dc:creator>
  <cp:lastModifiedBy>唐正杰</cp:lastModifiedBy>
  <cp:revision>21</cp:revision>
  <dcterms:created xsi:type="dcterms:W3CDTF">2020-10-10T14:21:00Z</dcterms:created>
  <dcterms:modified xsi:type="dcterms:W3CDTF">2021-04-08T00:36:32Z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2052-11.1.0.10356</vt:lpwstr>
  </property>
  <property fmtid="{D5CDD505-2E9C-101B-9397-08002B2CF9AE}" pid="3" name="ICV">
    <vt:lpwstr>B6DAC85887274BBDA5E5E21DC865A571</vt:lpwstr>
  </property>
</Properties>
</file>

<file path=docProps/thumbnail.jpeg>
</file>